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74" r:id="rId9"/>
    <p:sldId id="260" r:id="rId10"/>
    <p:sldId id="263" r:id="rId11"/>
    <p:sldId id="262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51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90A9BF-F556-4F4C-A669-7BE8BD95E62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C6417F-DB58-4FB8-AACB-275C0B47B3F7}">
      <dgm:prSet/>
      <dgm:spPr/>
      <dgm:t>
        <a:bodyPr/>
        <a:lstStyle/>
        <a:p>
          <a:r>
            <a:rPr lang="en-US"/>
            <a:t>Product Table</a:t>
          </a:r>
        </a:p>
      </dgm:t>
    </dgm:pt>
    <dgm:pt modelId="{026DD6EF-8564-4B12-B013-95F00E58756D}" type="parTrans" cxnId="{1FAB848A-99BE-49D0-96E6-6FF7D0A93846}">
      <dgm:prSet/>
      <dgm:spPr/>
      <dgm:t>
        <a:bodyPr/>
        <a:lstStyle/>
        <a:p>
          <a:endParaRPr lang="en-US"/>
        </a:p>
      </dgm:t>
    </dgm:pt>
    <dgm:pt modelId="{4D1BBA9E-95E5-4FE8-9EFF-220FE9A126FC}" type="sibTrans" cxnId="{1FAB848A-99BE-49D0-96E6-6FF7D0A93846}">
      <dgm:prSet/>
      <dgm:spPr/>
      <dgm:t>
        <a:bodyPr/>
        <a:lstStyle/>
        <a:p>
          <a:endParaRPr lang="en-US"/>
        </a:p>
      </dgm:t>
    </dgm:pt>
    <dgm:pt modelId="{6D5A0B48-AB2D-4B85-BD8A-9C90BA8782FC}">
      <dgm:prSet/>
      <dgm:spPr/>
      <dgm:t>
        <a:bodyPr/>
        <a:lstStyle/>
        <a:p>
          <a:r>
            <a:rPr lang="en-US"/>
            <a:t>Review Table</a:t>
          </a:r>
        </a:p>
      </dgm:t>
    </dgm:pt>
    <dgm:pt modelId="{1B9FE5BA-8D4C-4DBE-8B5F-E1472D64F010}" type="parTrans" cxnId="{F321BFED-497B-4B76-BD01-46DBE611007D}">
      <dgm:prSet/>
      <dgm:spPr/>
      <dgm:t>
        <a:bodyPr/>
        <a:lstStyle/>
        <a:p>
          <a:endParaRPr lang="en-US"/>
        </a:p>
      </dgm:t>
    </dgm:pt>
    <dgm:pt modelId="{D755E3A3-4F57-450F-89C1-A0D852060802}" type="sibTrans" cxnId="{F321BFED-497B-4B76-BD01-46DBE611007D}">
      <dgm:prSet/>
      <dgm:spPr/>
      <dgm:t>
        <a:bodyPr/>
        <a:lstStyle/>
        <a:p>
          <a:endParaRPr lang="en-US"/>
        </a:p>
      </dgm:t>
    </dgm:pt>
    <dgm:pt modelId="{158B34FC-A965-4D4E-BE31-B2BA2D5ED7B4}" type="pres">
      <dgm:prSet presAssocID="{3990A9BF-F556-4F4C-A669-7BE8BD95E6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031B0C-090C-7246-BD45-F2B6B97CF4ED}" type="pres">
      <dgm:prSet presAssocID="{53C6417F-DB58-4FB8-AACB-275C0B47B3F7}" presName="hierRoot1" presStyleCnt="0"/>
      <dgm:spPr/>
    </dgm:pt>
    <dgm:pt modelId="{11EBF8C0-2B55-774C-839C-F3D7A306F99C}" type="pres">
      <dgm:prSet presAssocID="{53C6417F-DB58-4FB8-AACB-275C0B47B3F7}" presName="composite" presStyleCnt="0"/>
      <dgm:spPr/>
    </dgm:pt>
    <dgm:pt modelId="{481A8C27-3991-5444-BFE8-74C57EBDBE67}" type="pres">
      <dgm:prSet presAssocID="{53C6417F-DB58-4FB8-AACB-275C0B47B3F7}" presName="background" presStyleLbl="node0" presStyleIdx="0" presStyleCnt="2"/>
      <dgm:spPr/>
    </dgm:pt>
    <dgm:pt modelId="{65C59BC1-3226-ED44-A429-2C744F625BAE}" type="pres">
      <dgm:prSet presAssocID="{53C6417F-DB58-4FB8-AACB-275C0B47B3F7}" presName="text" presStyleLbl="fgAcc0" presStyleIdx="0" presStyleCnt="2">
        <dgm:presLayoutVars>
          <dgm:chPref val="3"/>
        </dgm:presLayoutVars>
      </dgm:prSet>
      <dgm:spPr/>
    </dgm:pt>
    <dgm:pt modelId="{2C9E7495-46E1-BC4A-B216-7C108BBDCAE6}" type="pres">
      <dgm:prSet presAssocID="{53C6417F-DB58-4FB8-AACB-275C0B47B3F7}" presName="hierChild2" presStyleCnt="0"/>
      <dgm:spPr/>
    </dgm:pt>
    <dgm:pt modelId="{BFE1BEA2-AEDE-1A4D-A9C8-8AA70D8CE878}" type="pres">
      <dgm:prSet presAssocID="{6D5A0B48-AB2D-4B85-BD8A-9C90BA8782FC}" presName="hierRoot1" presStyleCnt="0"/>
      <dgm:spPr/>
    </dgm:pt>
    <dgm:pt modelId="{DA3FC799-67F3-194B-931D-63B6FF71F08D}" type="pres">
      <dgm:prSet presAssocID="{6D5A0B48-AB2D-4B85-BD8A-9C90BA8782FC}" presName="composite" presStyleCnt="0"/>
      <dgm:spPr/>
    </dgm:pt>
    <dgm:pt modelId="{C6BB3EBF-9302-884C-AEC6-DEB16A7D40F3}" type="pres">
      <dgm:prSet presAssocID="{6D5A0B48-AB2D-4B85-BD8A-9C90BA8782FC}" presName="background" presStyleLbl="node0" presStyleIdx="1" presStyleCnt="2"/>
      <dgm:spPr/>
    </dgm:pt>
    <dgm:pt modelId="{D49481B9-5B6D-E246-94EF-396E9A70DE79}" type="pres">
      <dgm:prSet presAssocID="{6D5A0B48-AB2D-4B85-BD8A-9C90BA8782FC}" presName="text" presStyleLbl="fgAcc0" presStyleIdx="1" presStyleCnt="2">
        <dgm:presLayoutVars>
          <dgm:chPref val="3"/>
        </dgm:presLayoutVars>
      </dgm:prSet>
      <dgm:spPr/>
    </dgm:pt>
    <dgm:pt modelId="{D9AA4C54-C570-1548-A105-5338D7C65B1C}" type="pres">
      <dgm:prSet presAssocID="{6D5A0B48-AB2D-4B85-BD8A-9C90BA8782FC}" presName="hierChild2" presStyleCnt="0"/>
      <dgm:spPr/>
    </dgm:pt>
  </dgm:ptLst>
  <dgm:cxnLst>
    <dgm:cxn modelId="{BD576513-0921-BD42-9C2D-8B9AF4F31C90}" type="presOf" srcId="{53C6417F-DB58-4FB8-AACB-275C0B47B3F7}" destId="{65C59BC1-3226-ED44-A429-2C744F625BAE}" srcOrd="0" destOrd="0" presId="urn:microsoft.com/office/officeart/2005/8/layout/hierarchy1"/>
    <dgm:cxn modelId="{2080C154-F17F-6C4A-A1A0-5722221D6ABD}" type="presOf" srcId="{6D5A0B48-AB2D-4B85-BD8A-9C90BA8782FC}" destId="{D49481B9-5B6D-E246-94EF-396E9A70DE79}" srcOrd="0" destOrd="0" presId="urn:microsoft.com/office/officeart/2005/8/layout/hierarchy1"/>
    <dgm:cxn modelId="{1FAB848A-99BE-49D0-96E6-6FF7D0A93846}" srcId="{3990A9BF-F556-4F4C-A669-7BE8BD95E626}" destId="{53C6417F-DB58-4FB8-AACB-275C0B47B3F7}" srcOrd="0" destOrd="0" parTransId="{026DD6EF-8564-4B12-B013-95F00E58756D}" sibTransId="{4D1BBA9E-95E5-4FE8-9EFF-220FE9A126FC}"/>
    <dgm:cxn modelId="{C12534BB-3227-764C-B48A-69BFB58868FB}" type="presOf" srcId="{3990A9BF-F556-4F4C-A669-7BE8BD95E626}" destId="{158B34FC-A965-4D4E-BE31-B2BA2D5ED7B4}" srcOrd="0" destOrd="0" presId="urn:microsoft.com/office/officeart/2005/8/layout/hierarchy1"/>
    <dgm:cxn modelId="{F321BFED-497B-4B76-BD01-46DBE611007D}" srcId="{3990A9BF-F556-4F4C-A669-7BE8BD95E626}" destId="{6D5A0B48-AB2D-4B85-BD8A-9C90BA8782FC}" srcOrd="1" destOrd="0" parTransId="{1B9FE5BA-8D4C-4DBE-8B5F-E1472D64F010}" sibTransId="{D755E3A3-4F57-450F-89C1-A0D852060802}"/>
    <dgm:cxn modelId="{6995C4D2-D8D1-844E-AD59-412A281234AB}" type="presParOf" srcId="{158B34FC-A965-4D4E-BE31-B2BA2D5ED7B4}" destId="{32031B0C-090C-7246-BD45-F2B6B97CF4ED}" srcOrd="0" destOrd="0" presId="urn:microsoft.com/office/officeart/2005/8/layout/hierarchy1"/>
    <dgm:cxn modelId="{9C43370C-F777-4C44-A66D-150BAF6A2E09}" type="presParOf" srcId="{32031B0C-090C-7246-BD45-F2B6B97CF4ED}" destId="{11EBF8C0-2B55-774C-839C-F3D7A306F99C}" srcOrd="0" destOrd="0" presId="urn:microsoft.com/office/officeart/2005/8/layout/hierarchy1"/>
    <dgm:cxn modelId="{33B52FCB-8EF5-1645-A5F1-E97C602C297E}" type="presParOf" srcId="{11EBF8C0-2B55-774C-839C-F3D7A306F99C}" destId="{481A8C27-3991-5444-BFE8-74C57EBDBE67}" srcOrd="0" destOrd="0" presId="urn:microsoft.com/office/officeart/2005/8/layout/hierarchy1"/>
    <dgm:cxn modelId="{50A4701C-CB7D-904D-84FC-7123E7A8184B}" type="presParOf" srcId="{11EBF8C0-2B55-774C-839C-F3D7A306F99C}" destId="{65C59BC1-3226-ED44-A429-2C744F625BAE}" srcOrd="1" destOrd="0" presId="urn:microsoft.com/office/officeart/2005/8/layout/hierarchy1"/>
    <dgm:cxn modelId="{388F4443-1D22-674C-A1AC-2EB07F84D3AF}" type="presParOf" srcId="{32031B0C-090C-7246-BD45-F2B6B97CF4ED}" destId="{2C9E7495-46E1-BC4A-B216-7C108BBDCAE6}" srcOrd="1" destOrd="0" presId="urn:microsoft.com/office/officeart/2005/8/layout/hierarchy1"/>
    <dgm:cxn modelId="{A0AD6EAE-8316-A247-BBFC-4E8DE43F998D}" type="presParOf" srcId="{158B34FC-A965-4D4E-BE31-B2BA2D5ED7B4}" destId="{BFE1BEA2-AEDE-1A4D-A9C8-8AA70D8CE878}" srcOrd="1" destOrd="0" presId="urn:microsoft.com/office/officeart/2005/8/layout/hierarchy1"/>
    <dgm:cxn modelId="{5099600E-7900-5842-944D-56BF2B639260}" type="presParOf" srcId="{BFE1BEA2-AEDE-1A4D-A9C8-8AA70D8CE878}" destId="{DA3FC799-67F3-194B-931D-63B6FF71F08D}" srcOrd="0" destOrd="0" presId="urn:microsoft.com/office/officeart/2005/8/layout/hierarchy1"/>
    <dgm:cxn modelId="{C8177E43-A077-B74A-9761-951E904E9961}" type="presParOf" srcId="{DA3FC799-67F3-194B-931D-63B6FF71F08D}" destId="{C6BB3EBF-9302-884C-AEC6-DEB16A7D40F3}" srcOrd="0" destOrd="0" presId="urn:microsoft.com/office/officeart/2005/8/layout/hierarchy1"/>
    <dgm:cxn modelId="{6AF12529-082F-7D45-86D7-D9466F9DB39B}" type="presParOf" srcId="{DA3FC799-67F3-194B-931D-63B6FF71F08D}" destId="{D49481B9-5B6D-E246-94EF-396E9A70DE79}" srcOrd="1" destOrd="0" presId="urn:microsoft.com/office/officeart/2005/8/layout/hierarchy1"/>
    <dgm:cxn modelId="{5A67DE86-E606-FF44-BF36-5486C4AF309D}" type="presParOf" srcId="{BFE1BEA2-AEDE-1A4D-A9C8-8AA70D8CE878}" destId="{D9AA4C54-C570-1548-A105-5338D7C65B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741EB1-C176-45F6-ADFC-4DBC4A0769B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5DDFA4-0803-493E-A164-CC8DDA2EA6E4}">
      <dgm:prSet/>
      <dgm:spPr/>
      <dgm:t>
        <a:bodyPr/>
        <a:lstStyle/>
        <a:p>
          <a:r>
            <a:rPr lang="en-US" dirty="0"/>
            <a:t>ASIN *</a:t>
          </a:r>
        </a:p>
      </dgm:t>
    </dgm:pt>
    <dgm:pt modelId="{2F83EF84-BFDB-456C-9AD8-18F92561BB2A}" type="parTrans" cxnId="{6692C58A-A5F4-49BA-B991-8FE2CFF8B524}">
      <dgm:prSet/>
      <dgm:spPr/>
      <dgm:t>
        <a:bodyPr/>
        <a:lstStyle/>
        <a:p>
          <a:endParaRPr lang="en-US"/>
        </a:p>
      </dgm:t>
    </dgm:pt>
    <dgm:pt modelId="{69AA6280-883C-4998-A504-7FD1D52F104E}" type="sibTrans" cxnId="{6692C58A-A5F4-49BA-B991-8FE2CFF8B524}">
      <dgm:prSet/>
      <dgm:spPr/>
      <dgm:t>
        <a:bodyPr/>
        <a:lstStyle/>
        <a:p>
          <a:endParaRPr lang="en-US"/>
        </a:p>
      </dgm:t>
    </dgm:pt>
    <dgm:pt modelId="{15AE37AF-6BB7-4BC6-91BA-30F5F528E68D}">
      <dgm:prSet/>
      <dgm:spPr/>
      <dgm:t>
        <a:bodyPr/>
        <a:lstStyle/>
        <a:p>
          <a:r>
            <a:rPr lang="en-US" dirty="0"/>
            <a:t>Group **</a:t>
          </a:r>
        </a:p>
      </dgm:t>
    </dgm:pt>
    <dgm:pt modelId="{0B9834C8-CB38-461D-81AB-C9125B08ADD0}" type="parTrans" cxnId="{C00C539A-0C83-4925-B790-307C7A862C4F}">
      <dgm:prSet/>
      <dgm:spPr/>
      <dgm:t>
        <a:bodyPr/>
        <a:lstStyle/>
        <a:p>
          <a:endParaRPr lang="en-US"/>
        </a:p>
      </dgm:t>
    </dgm:pt>
    <dgm:pt modelId="{6767B503-739B-4770-B978-CA172101162B}" type="sibTrans" cxnId="{C00C539A-0C83-4925-B790-307C7A862C4F}">
      <dgm:prSet/>
      <dgm:spPr/>
      <dgm:t>
        <a:bodyPr/>
        <a:lstStyle/>
        <a:p>
          <a:endParaRPr lang="en-US"/>
        </a:p>
      </dgm:t>
    </dgm:pt>
    <dgm:pt modelId="{97674A90-0701-47A8-9FBC-25513C8D83F6}">
      <dgm:prSet/>
      <dgm:spPr/>
      <dgm:t>
        <a:bodyPr/>
        <a:lstStyle/>
        <a:p>
          <a:r>
            <a:rPr lang="en-US"/>
            <a:t>Id</a:t>
          </a:r>
        </a:p>
      </dgm:t>
    </dgm:pt>
    <dgm:pt modelId="{D21CDA6D-45D2-4638-ACA8-FEBD95D7A776}" type="parTrans" cxnId="{B76BE368-64BE-4500-A6F8-1FB1FFE57D9E}">
      <dgm:prSet/>
      <dgm:spPr/>
      <dgm:t>
        <a:bodyPr/>
        <a:lstStyle/>
        <a:p>
          <a:endParaRPr lang="en-US"/>
        </a:p>
      </dgm:t>
    </dgm:pt>
    <dgm:pt modelId="{9899A4FF-D7C4-4BE7-8324-74338847F29D}" type="sibTrans" cxnId="{B76BE368-64BE-4500-A6F8-1FB1FFE57D9E}">
      <dgm:prSet/>
      <dgm:spPr/>
      <dgm:t>
        <a:bodyPr/>
        <a:lstStyle/>
        <a:p>
          <a:endParaRPr lang="en-US"/>
        </a:p>
      </dgm:t>
    </dgm:pt>
    <dgm:pt modelId="{3AD06390-9976-4316-B192-20FAB933BBF9}">
      <dgm:prSet/>
      <dgm:spPr/>
      <dgm:t>
        <a:bodyPr/>
        <a:lstStyle/>
        <a:p>
          <a:r>
            <a:rPr lang="en-US"/>
            <a:t>Title</a:t>
          </a:r>
        </a:p>
      </dgm:t>
    </dgm:pt>
    <dgm:pt modelId="{0CB06272-6E3B-4349-8F6B-41E212467890}" type="parTrans" cxnId="{4F44D243-08E5-4874-8904-604C13D0D0E2}">
      <dgm:prSet/>
      <dgm:spPr/>
      <dgm:t>
        <a:bodyPr/>
        <a:lstStyle/>
        <a:p>
          <a:endParaRPr lang="en-US"/>
        </a:p>
      </dgm:t>
    </dgm:pt>
    <dgm:pt modelId="{84EEF2DD-5CB2-49D3-B862-82AAD33FC8C9}" type="sibTrans" cxnId="{4F44D243-08E5-4874-8904-604C13D0D0E2}">
      <dgm:prSet/>
      <dgm:spPr/>
      <dgm:t>
        <a:bodyPr/>
        <a:lstStyle/>
        <a:p>
          <a:endParaRPr lang="en-US"/>
        </a:p>
      </dgm:t>
    </dgm:pt>
    <dgm:pt modelId="{3E5048CF-873F-4B9F-9D7D-20997C00A515}">
      <dgm:prSet/>
      <dgm:spPr/>
      <dgm:t>
        <a:bodyPr/>
        <a:lstStyle/>
        <a:p>
          <a:r>
            <a:rPr lang="en-US"/>
            <a:t>Sales rank</a:t>
          </a:r>
        </a:p>
      </dgm:t>
    </dgm:pt>
    <dgm:pt modelId="{94F1916A-6D76-45F9-AD31-E31FE857008E}" type="parTrans" cxnId="{508D904C-2657-4D3E-8665-449EEAA9B5DC}">
      <dgm:prSet/>
      <dgm:spPr/>
      <dgm:t>
        <a:bodyPr/>
        <a:lstStyle/>
        <a:p>
          <a:endParaRPr lang="en-US"/>
        </a:p>
      </dgm:t>
    </dgm:pt>
    <dgm:pt modelId="{5F4B2461-A46B-4244-A14F-95B93140B516}" type="sibTrans" cxnId="{508D904C-2657-4D3E-8665-449EEAA9B5DC}">
      <dgm:prSet/>
      <dgm:spPr/>
      <dgm:t>
        <a:bodyPr/>
        <a:lstStyle/>
        <a:p>
          <a:endParaRPr lang="en-US"/>
        </a:p>
      </dgm:t>
    </dgm:pt>
    <dgm:pt modelId="{A453ED54-48D5-4705-8607-3CB055343538}">
      <dgm:prSet/>
      <dgm:spPr/>
      <dgm:t>
        <a:bodyPr/>
        <a:lstStyle/>
        <a:p>
          <a:r>
            <a:rPr lang="en-US"/>
            <a:t>Similar</a:t>
          </a:r>
        </a:p>
      </dgm:t>
    </dgm:pt>
    <dgm:pt modelId="{5B5F7C37-6BF2-4E48-B231-CA05C5FF92F2}" type="parTrans" cxnId="{A3B4CB3F-B6DC-4802-84BE-B080D24A3BA7}">
      <dgm:prSet/>
      <dgm:spPr/>
      <dgm:t>
        <a:bodyPr/>
        <a:lstStyle/>
        <a:p>
          <a:endParaRPr lang="en-US"/>
        </a:p>
      </dgm:t>
    </dgm:pt>
    <dgm:pt modelId="{117DB1DB-0A37-45DE-9033-72E4219D04EB}" type="sibTrans" cxnId="{A3B4CB3F-B6DC-4802-84BE-B080D24A3BA7}">
      <dgm:prSet/>
      <dgm:spPr/>
      <dgm:t>
        <a:bodyPr/>
        <a:lstStyle/>
        <a:p>
          <a:endParaRPr lang="en-US"/>
        </a:p>
      </dgm:t>
    </dgm:pt>
    <dgm:pt modelId="{077A666F-6F1B-4D90-9D03-A01E26699E66}">
      <dgm:prSet/>
      <dgm:spPr/>
      <dgm:t>
        <a:bodyPr/>
        <a:lstStyle/>
        <a:p>
          <a:r>
            <a:rPr lang="en-US"/>
            <a:t>Categories</a:t>
          </a:r>
        </a:p>
      </dgm:t>
    </dgm:pt>
    <dgm:pt modelId="{7489153A-961E-4716-A9ED-4168B857698C}" type="parTrans" cxnId="{6B746E2D-60C2-48AD-A330-5336739311BC}">
      <dgm:prSet/>
      <dgm:spPr/>
      <dgm:t>
        <a:bodyPr/>
        <a:lstStyle/>
        <a:p>
          <a:endParaRPr lang="en-US"/>
        </a:p>
      </dgm:t>
    </dgm:pt>
    <dgm:pt modelId="{7B1023AF-2DF2-49C4-BFE0-8A0A130C05A2}" type="sibTrans" cxnId="{6B746E2D-60C2-48AD-A330-5336739311BC}">
      <dgm:prSet/>
      <dgm:spPr/>
      <dgm:t>
        <a:bodyPr/>
        <a:lstStyle/>
        <a:p>
          <a:endParaRPr lang="en-US"/>
        </a:p>
      </dgm:t>
    </dgm:pt>
    <dgm:pt modelId="{484D3817-AD90-4A77-ACD5-15833CDFF5FE}">
      <dgm:prSet/>
      <dgm:spPr/>
      <dgm:t>
        <a:bodyPr/>
        <a:lstStyle/>
        <a:p>
          <a:r>
            <a:rPr lang="en-US"/>
            <a:t>Average review rating</a:t>
          </a:r>
        </a:p>
      </dgm:t>
    </dgm:pt>
    <dgm:pt modelId="{B269A48E-6A6E-4C34-87B1-18E63E62E9E4}" type="parTrans" cxnId="{853356B3-E0E5-4DAF-8BE0-A5A3D3119654}">
      <dgm:prSet/>
      <dgm:spPr/>
      <dgm:t>
        <a:bodyPr/>
        <a:lstStyle/>
        <a:p>
          <a:endParaRPr lang="en-US"/>
        </a:p>
      </dgm:t>
    </dgm:pt>
    <dgm:pt modelId="{10845A13-0676-4D94-96DF-379F9D33F94F}" type="sibTrans" cxnId="{853356B3-E0E5-4DAF-8BE0-A5A3D3119654}">
      <dgm:prSet/>
      <dgm:spPr/>
      <dgm:t>
        <a:bodyPr/>
        <a:lstStyle/>
        <a:p>
          <a:endParaRPr lang="en-US"/>
        </a:p>
      </dgm:t>
    </dgm:pt>
    <dgm:pt modelId="{77BE0D16-0700-4018-8FE4-6981D107F243}">
      <dgm:prSet/>
      <dgm:spPr/>
      <dgm:t>
        <a:bodyPr/>
        <a:lstStyle/>
        <a:p>
          <a:r>
            <a:rPr lang="en-US"/>
            <a:t>Total number of reviews</a:t>
          </a:r>
        </a:p>
      </dgm:t>
    </dgm:pt>
    <dgm:pt modelId="{F83C8170-38B7-48E7-B2CD-601DB8BFC299}" type="parTrans" cxnId="{E3E0AB5F-E953-4198-97F6-51D03FD6597D}">
      <dgm:prSet/>
      <dgm:spPr/>
      <dgm:t>
        <a:bodyPr/>
        <a:lstStyle/>
        <a:p>
          <a:endParaRPr lang="en-US"/>
        </a:p>
      </dgm:t>
    </dgm:pt>
    <dgm:pt modelId="{1FDE108D-9461-48FE-8E79-09A469A8117F}" type="sibTrans" cxnId="{E3E0AB5F-E953-4198-97F6-51D03FD6597D}">
      <dgm:prSet/>
      <dgm:spPr/>
      <dgm:t>
        <a:bodyPr/>
        <a:lstStyle/>
        <a:p>
          <a:endParaRPr lang="en-US"/>
        </a:p>
      </dgm:t>
    </dgm:pt>
    <dgm:pt modelId="{F9EE54A2-B6C7-7445-8889-01A3AAD128B3}" type="pres">
      <dgm:prSet presAssocID="{6C741EB1-C176-45F6-ADFC-4DBC4A0769BA}" presName="diagram" presStyleCnt="0">
        <dgm:presLayoutVars>
          <dgm:dir/>
          <dgm:resizeHandles val="exact"/>
        </dgm:presLayoutVars>
      </dgm:prSet>
      <dgm:spPr/>
    </dgm:pt>
    <dgm:pt modelId="{13759837-63FD-6F49-B7D5-1679A327C76D}" type="pres">
      <dgm:prSet presAssocID="{685DDFA4-0803-493E-A164-CC8DDA2EA6E4}" presName="node" presStyleLbl="node1" presStyleIdx="0" presStyleCnt="9">
        <dgm:presLayoutVars>
          <dgm:bulletEnabled val="1"/>
        </dgm:presLayoutVars>
      </dgm:prSet>
      <dgm:spPr/>
    </dgm:pt>
    <dgm:pt modelId="{E9FA6B77-5073-DF4C-902C-F12A0F3902D2}" type="pres">
      <dgm:prSet presAssocID="{69AA6280-883C-4998-A504-7FD1D52F104E}" presName="sibTrans" presStyleCnt="0"/>
      <dgm:spPr/>
    </dgm:pt>
    <dgm:pt modelId="{FF8020F1-95E8-EE40-AD65-1E29811A8FD9}" type="pres">
      <dgm:prSet presAssocID="{15AE37AF-6BB7-4BC6-91BA-30F5F528E68D}" presName="node" presStyleLbl="node1" presStyleIdx="1" presStyleCnt="9">
        <dgm:presLayoutVars>
          <dgm:bulletEnabled val="1"/>
        </dgm:presLayoutVars>
      </dgm:prSet>
      <dgm:spPr/>
    </dgm:pt>
    <dgm:pt modelId="{605D3B7F-6A6C-8541-BC29-85769CD90E96}" type="pres">
      <dgm:prSet presAssocID="{6767B503-739B-4770-B978-CA172101162B}" presName="sibTrans" presStyleCnt="0"/>
      <dgm:spPr/>
    </dgm:pt>
    <dgm:pt modelId="{391AC053-43F3-5843-B813-9EDF92207094}" type="pres">
      <dgm:prSet presAssocID="{97674A90-0701-47A8-9FBC-25513C8D83F6}" presName="node" presStyleLbl="node1" presStyleIdx="2" presStyleCnt="9">
        <dgm:presLayoutVars>
          <dgm:bulletEnabled val="1"/>
        </dgm:presLayoutVars>
      </dgm:prSet>
      <dgm:spPr/>
    </dgm:pt>
    <dgm:pt modelId="{11D62668-6554-EE41-B40C-FF4E3F3A5813}" type="pres">
      <dgm:prSet presAssocID="{9899A4FF-D7C4-4BE7-8324-74338847F29D}" presName="sibTrans" presStyleCnt="0"/>
      <dgm:spPr/>
    </dgm:pt>
    <dgm:pt modelId="{9B29610C-3F6A-9846-9467-9161764353CA}" type="pres">
      <dgm:prSet presAssocID="{3AD06390-9976-4316-B192-20FAB933BBF9}" presName="node" presStyleLbl="node1" presStyleIdx="3" presStyleCnt="9">
        <dgm:presLayoutVars>
          <dgm:bulletEnabled val="1"/>
        </dgm:presLayoutVars>
      </dgm:prSet>
      <dgm:spPr/>
    </dgm:pt>
    <dgm:pt modelId="{FB0DD4FC-27FC-CB45-BE00-26D7257BD7A2}" type="pres">
      <dgm:prSet presAssocID="{84EEF2DD-5CB2-49D3-B862-82AAD33FC8C9}" presName="sibTrans" presStyleCnt="0"/>
      <dgm:spPr/>
    </dgm:pt>
    <dgm:pt modelId="{05F04D2F-143C-964B-AEAD-007915F9C414}" type="pres">
      <dgm:prSet presAssocID="{3E5048CF-873F-4B9F-9D7D-20997C00A515}" presName="node" presStyleLbl="node1" presStyleIdx="4" presStyleCnt="9">
        <dgm:presLayoutVars>
          <dgm:bulletEnabled val="1"/>
        </dgm:presLayoutVars>
      </dgm:prSet>
      <dgm:spPr/>
    </dgm:pt>
    <dgm:pt modelId="{B7D4FD9F-914E-1B45-9ED8-7BC92F529969}" type="pres">
      <dgm:prSet presAssocID="{5F4B2461-A46B-4244-A14F-95B93140B516}" presName="sibTrans" presStyleCnt="0"/>
      <dgm:spPr/>
    </dgm:pt>
    <dgm:pt modelId="{F9FA88F7-55B3-974D-93E4-C5E55FD5826E}" type="pres">
      <dgm:prSet presAssocID="{A453ED54-48D5-4705-8607-3CB055343538}" presName="node" presStyleLbl="node1" presStyleIdx="5" presStyleCnt="9">
        <dgm:presLayoutVars>
          <dgm:bulletEnabled val="1"/>
        </dgm:presLayoutVars>
      </dgm:prSet>
      <dgm:spPr/>
    </dgm:pt>
    <dgm:pt modelId="{798AD54E-29D8-7047-B330-DC62999C617B}" type="pres">
      <dgm:prSet presAssocID="{117DB1DB-0A37-45DE-9033-72E4219D04EB}" presName="sibTrans" presStyleCnt="0"/>
      <dgm:spPr/>
    </dgm:pt>
    <dgm:pt modelId="{57225750-0F5C-6D43-8743-ED6B3D98A165}" type="pres">
      <dgm:prSet presAssocID="{077A666F-6F1B-4D90-9D03-A01E26699E66}" presName="node" presStyleLbl="node1" presStyleIdx="6" presStyleCnt="9">
        <dgm:presLayoutVars>
          <dgm:bulletEnabled val="1"/>
        </dgm:presLayoutVars>
      </dgm:prSet>
      <dgm:spPr/>
    </dgm:pt>
    <dgm:pt modelId="{F3A6EB94-7245-0B4A-B773-C64AD6FB77F1}" type="pres">
      <dgm:prSet presAssocID="{7B1023AF-2DF2-49C4-BFE0-8A0A130C05A2}" presName="sibTrans" presStyleCnt="0"/>
      <dgm:spPr/>
    </dgm:pt>
    <dgm:pt modelId="{4679FA73-9062-1846-A174-4BDCA1916B9E}" type="pres">
      <dgm:prSet presAssocID="{484D3817-AD90-4A77-ACD5-15833CDFF5FE}" presName="node" presStyleLbl="node1" presStyleIdx="7" presStyleCnt="9">
        <dgm:presLayoutVars>
          <dgm:bulletEnabled val="1"/>
        </dgm:presLayoutVars>
      </dgm:prSet>
      <dgm:spPr/>
    </dgm:pt>
    <dgm:pt modelId="{30C84FEA-5A54-B445-89AA-298777511FD3}" type="pres">
      <dgm:prSet presAssocID="{10845A13-0676-4D94-96DF-379F9D33F94F}" presName="sibTrans" presStyleCnt="0"/>
      <dgm:spPr/>
    </dgm:pt>
    <dgm:pt modelId="{8FA40E98-4AE2-B64A-B297-373E18F0417A}" type="pres">
      <dgm:prSet presAssocID="{77BE0D16-0700-4018-8FE4-6981D107F243}" presName="node" presStyleLbl="node1" presStyleIdx="8" presStyleCnt="9">
        <dgm:presLayoutVars>
          <dgm:bulletEnabled val="1"/>
        </dgm:presLayoutVars>
      </dgm:prSet>
      <dgm:spPr/>
    </dgm:pt>
  </dgm:ptLst>
  <dgm:cxnLst>
    <dgm:cxn modelId="{C547710A-9CE7-0E4C-A0EB-ECC6D52035EB}" type="presOf" srcId="{484D3817-AD90-4A77-ACD5-15833CDFF5FE}" destId="{4679FA73-9062-1846-A174-4BDCA1916B9E}" srcOrd="0" destOrd="0" presId="urn:microsoft.com/office/officeart/2005/8/layout/default"/>
    <dgm:cxn modelId="{6B746E2D-60C2-48AD-A330-5336739311BC}" srcId="{6C741EB1-C176-45F6-ADFC-4DBC4A0769BA}" destId="{077A666F-6F1B-4D90-9D03-A01E26699E66}" srcOrd="6" destOrd="0" parTransId="{7489153A-961E-4716-A9ED-4168B857698C}" sibTransId="{7B1023AF-2DF2-49C4-BFE0-8A0A130C05A2}"/>
    <dgm:cxn modelId="{FD5C3A35-643F-1F42-9DF5-D310CF43AE4F}" type="presOf" srcId="{685DDFA4-0803-493E-A164-CC8DDA2EA6E4}" destId="{13759837-63FD-6F49-B7D5-1679A327C76D}" srcOrd="0" destOrd="0" presId="urn:microsoft.com/office/officeart/2005/8/layout/default"/>
    <dgm:cxn modelId="{A3B4CB3F-B6DC-4802-84BE-B080D24A3BA7}" srcId="{6C741EB1-C176-45F6-ADFC-4DBC4A0769BA}" destId="{A453ED54-48D5-4705-8607-3CB055343538}" srcOrd="5" destOrd="0" parTransId="{5B5F7C37-6BF2-4E48-B231-CA05C5FF92F2}" sibTransId="{117DB1DB-0A37-45DE-9033-72E4219D04EB}"/>
    <dgm:cxn modelId="{4F44D243-08E5-4874-8904-604C13D0D0E2}" srcId="{6C741EB1-C176-45F6-ADFC-4DBC4A0769BA}" destId="{3AD06390-9976-4316-B192-20FAB933BBF9}" srcOrd="3" destOrd="0" parTransId="{0CB06272-6E3B-4349-8F6B-41E212467890}" sibTransId="{84EEF2DD-5CB2-49D3-B862-82AAD33FC8C9}"/>
    <dgm:cxn modelId="{367A9748-9895-0D48-9B40-E248190ED271}" type="presOf" srcId="{077A666F-6F1B-4D90-9D03-A01E26699E66}" destId="{57225750-0F5C-6D43-8743-ED6B3D98A165}" srcOrd="0" destOrd="0" presId="urn:microsoft.com/office/officeart/2005/8/layout/default"/>
    <dgm:cxn modelId="{AD07E84B-333A-F648-B017-FBF5439401B5}" type="presOf" srcId="{15AE37AF-6BB7-4BC6-91BA-30F5F528E68D}" destId="{FF8020F1-95E8-EE40-AD65-1E29811A8FD9}" srcOrd="0" destOrd="0" presId="urn:microsoft.com/office/officeart/2005/8/layout/default"/>
    <dgm:cxn modelId="{508D904C-2657-4D3E-8665-449EEAA9B5DC}" srcId="{6C741EB1-C176-45F6-ADFC-4DBC4A0769BA}" destId="{3E5048CF-873F-4B9F-9D7D-20997C00A515}" srcOrd="4" destOrd="0" parTransId="{94F1916A-6D76-45F9-AD31-E31FE857008E}" sibTransId="{5F4B2461-A46B-4244-A14F-95B93140B516}"/>
    <dgm:cxn modelId="{E3E0AB5F-E953-4198-97F6-51D03FD6597D}" srcId="{6C741EB1-C176-45F6-ADFC-4DBC4A0769BA}" destId="{77BE0D16-0700-4018-8FE4-6981D107F243}" srcOrd="8" destOrd="0" parTransId="{F83C8170-38B7-48E7-B2CD-601DB8BFC299}" sibTransId="{1FDE108D-9461-48FE-8E79-09A469A8117F}"/>
    <dgm:cxn modelId="{B76BE368-64BE-4500-A6F8-1FB1FFE57D9E}" srcId="{6C741EB1-C176-45F6-ADFC-4DBC4A0769BA}" destId="{97674A90-0701-47A8-9FBC-25513C8D83F6}" srcOrd="2" destOrd="0" parTransId="{D21CDA6D-45D2-4638-ACA8-FEBD95D7A776}" sibTransId="{9899A4FF-D7C4-4BE7-8324-74338847F29D}"/>
    <dgm:cxn modelId="{EAF6FF69-6B8D-044F-B084-39593B760555}" type="presOf" srcId="{6C741EB1-C176-45F6-ADFC-4DBC4A0769BA}" destId="{F9EE54A2-B6C7-7445-8889-01A3AAD128B3}" srcOrd="0" destOrd="0" presId="urn:microsoft.com/office/officeart/2005/8/layout/default"/>
    <dgm:cxn modelId="{72C70A74-263A-464A-BBB0-996A287A667A}" type="presOf" srcId="{3AD06390-9976-4316-B192-20FAB933BBF9}" destId="{9B29610C-3F6A-9846-9467-9161764353CA}" srcOrd="0" destOrd="0" presId="urn:microsoft.com/office/officeart/2005/8/layout/default"/>
    <dgm:cxn modelId="{6692C58A-A5F4-49BA-B991-8FE2CFF8B524}" srcId="{6C741EB1-C176-45F6-ADFC-4DBC4A0769BA}" destId="{685DDFA4-0803-493E-A164-CC8DDA2EA6E4}" srcOrd="0" destOrd="0" parTransId="{2F83EF84-BFDB-456C-9AD8-18F92561BB2A}" sibTransId="{69AA6280-883C-4998-A504-7FD1D52F104E}"/>
    <dgm:cxn modelId="{23184D9A-A022-3946-B427-682CB8E4407A}" type="presOf" srcId="{A453ED54-48D5-4705-8607-3CB055343538}" destId="{F9FA88F7-55B3-974D-93E4-C5E55FD5826E}" srcOrd="0" destOrd="0" presId="urn:microsoft.com/office/officeart/2005/8/layout/default"/>
    <dgm:cxn modelId="{C00C539A-0C83-4925-B790-307C7A862C4F}" srcId="{6C741EB1-C176-45F6-ADFC-4DBC4A0769BA}" destId="{15AE37AF-6BB7-4BC6-91BA-30F5F528E68D}" srcOrd="1" destOrd="0" parTransId="{0B9834C8-CB38-461D-81AB-C9125B08ADD0}" sibTransId="{6767B503-739B-4770-B978-CA172101162B}"/>
    <dgm:cxn modelId="{853356B3-E0E5-4DAF-8BE0-A5A3D3119654}" srcId="{6C741EB1-C176-45F6-ADFC-4DBC4A0769BA}" destId="{484D3817-AD90-4A77-ACD5-15833CDFF5FE}" srcOrd="7" destOrd="0" parTransId="{B269A48E-6A6E-4C34-87B1-18E63E62E9E4}" sibTransId="{10845A13-0676-4D94-96DF-379F9D33F94F}"/>
    <dgm:cxn modelId="{616699C1-B246-A846-8EED-E621C5A0EA16}" type="presOf" srcId="{77BE0D16-0700-4018-8FE4-6981D107F243}" destId="{8FA40E98-4AE2-B64A-B297-373E18F0417A}" srcOrd="0" destOrd="0" presId="urn:microsoft.com/office/officeart/2005/8/layout/default"/>
    <dgm:cxn modelId="{C11CD0C5-B079-744A-8A65-697C4F842057}" type="presOf" srcId="{3E5048CF-873F-4B9F-9D7D-20997C00A515}" destId="{05F04D2F-143C-964B-AEAD-007915F9C414}" srcOrd="0" destOrd="0" presId="urn:microsoft.com/office/officeart/2005/8/layout/default"/>
    <dgm:cxn modelId="{DDD5ECD4-E6AF-A649-879E-40CDB5F8151C}" type="presOf" srcId="{97674A90-0701-47A8-9FBC-25513C8D83F6}" destId="{391AC053-43F3-5843-B813-9EDF92207094}" srcOrd="0" destOrd="0" presId="urn:microsoft.com/office/officeart/2005/8/layout/default"/>
    <dgm:cxn modelId="{9E6D56B0-AC0D-4344-A29E-51A202B8E460}" type="presParOf" srcId="{F9EE54A2-B6C7-7445-8889-01A3AAD128B3}" destId="{13759837-63FD-6F49-B7D5-1679A327C76D}" srcOrd="0" destOrd="0" presId="urn:microsoft.com/office/officeart/2005/8/layout/default"/>
    <dgm:cxn modelId="{8783C691-138E-7845-ADF8-D23569D1EA40}" type="presParOf" srcId="{F9EE54A2-B6C7-7445-8889-01A3AAD128B3}" destId="{E9FA6B77-5073-DF4C-902C-F12A0F3902D2}" srcOrd="1" destOrd="0" presId="urn:microsoft.com/office/officeart/2005/8/layout/default"/>
    <dgm:cxn modelId="{1767E79B-E26B-2445-A7F5-EE221E6C121F}" type="presParOf" srcId="{F9EE54A2-B6C7-7445-8889-01A3AAD128B3}" destId="{FF8020F1-95E8-EE40-AD65-1E29811A8FD9}" srcOrd="2" destOrd="0" presId="urn:microsoft.com/office/officeart/2005/8/layout/default"/>
    <dgm:cxn modelId="{D3FA63D0-22E2-404F-BF3F-862C7B89BDA9}" type="presParOf" srcId="{F9EE54A2-B6C7-7445-8889-01A3AAD128B3}" destId="{605D3B7F-6A6C-8541-BC29-85769CD90E96}" srcOrd="3" destOrd="0" presId="urn:microsoft.com/office/officeart/2005/8/layout/default"/>
    <dgm:cxn modelId="{A4C94631-C05B-F14A-BB7D-BA99C359BAB6}" type="presParOf" srcId="{F9EE54A2-B6C7-7445-8889-01A3AAD128B3}" destId="{391AC053-43F3-5843-B813-9EDF92207094}" srcOrd="4" destOrd="0" presId="urn:microsoft.com/office/officeart/2005/8/layout/default"/>
    <dgm:cxn modelId="{EA08924C-5BEB-B440-A814-EBF3E4D047A8}" type="presParOf" srcId="{F9EE54A2-B6C7-7445-8889-01A3AAD128B3}" destId="{11D62668-6554-EE41-B40C-FF4E3F3A5813}" srcOrd="5" destOrd="0" presId="urn:microsoft.com/office/officeart/2005/8/layout/default"/>
    <dgm:cxn modelId="{D008B7A3-4BD1-1D42-B646-27A387494A4B}" type="presParOf" srcId="{F9EE54A2-B6C7-7445-8889-01A3AAD128B3}" destId="{9B29610C-3F6A-9846-9467-9161764353CA}" srcOrd="6" destOrd="0" presId="urn:microsoft.com/office/officeart/2005/8/layout/default"/>
    <dgm:cxn modelId="{B325A122-6F09-7549-8910-CEA0B22F812E}" type="presParOf" srcId="{F9EE54A2-B6C7-7445-8889-01A3AAD128B3}" destId="{FB0DD4FC-27FC-CB45-BE00-26D7257BD7A2}" srcOrd="7" destOrd="0" presId="urn:microsoft.com/office/officeart/2005/8/layout/default"/>
    <dgm:cxn modelId="{BB631F0F-820B-1747-929A-A9720DE45BFF}" type="presParOf" srcId="{F9EE54A2-B6C7-7445-8889-01A3AAD128B3}" destId="{05F04D2F-143C-964B-AEAD-007915F9C414}" srcOrd="8" destOrd="0" presId="urn:microsoft.com/office/officeart/2005/8/layout/default"/>
    <dgm:cxn modelId="{BFB4CBA7-90F6-754A-88A0-1FB6B4F4ABB8}" type="presParOf" srcId="{F9EE54A2-B6C7-7445-8889-01A3AAD128B3}" destId="{B7D4FD9F-914E-1B45-9ED8-7BC92F529969}" srcOrd="9" destOrd="0" presId="urn:microsoft.com/office/officeart/2005/8/layout/default"/>
    <dgm:cxn modelId="{751506A0-5A03-964C-998C-DEA4660447DF}" type="presParOf" srcId="{F9EE54A2-B6C7-7445-8889-01A3AAD128B3}" destId="{F9FA88F7-55B3-974D-93E4-C5E55FD5826E}" srcOrd="10" destOrd="0" presId="urn:microsoft.com/office/officeart/2005/8/layout/default"/>
    <dgm:cxn modelId="{0A5FDB27-AD83-0A4D-823F-D2F49A961245}" type="presParOf" srcId="{F9EE54A2-B6C7-7445-8889-01A3AAD128B3}" destId="{798AD54E-29D8-7047-B330-DC62999C617B}" srcOrd="11" destOrd="0" presId="urn:microsoft.com/office/officeart/2005/8/layout/default"/>
    <dgm:cxn modelId="{D3763F95-E531-C04F-95FD-4694C27D91C6}" type="presParOf" srcId="{F9EE54A2-B6C7-7445-8889-01A3AAD128B3}" destId="{57225750-0F5C-6D43-8743-ED6B3D98A165}" srcOrd="12" destOrd="0" presId="urn:microsoft.com/office/officeart/2005/8/layout/default"/>
    <dgm:cxn modelId="{6FF56CDB-6E45-214A-9BE9-D6023936EB63}" type="presParOf" srcId="{F9EE54A2-B6C7-7445-8889-01A3AAD128B3}" destId="{F3A6EB94-7245-0B4A-B773-C64AD6FB77F1}" srcOrd="13" destOrd="0" presId="urn:microsoft.com/office/officeart/2005/8/layout/default"/>
    <dgm:cxn modelId="{854269CC-C5E2-174F-B4CF-DAF81EDB881D}" type="presParOf" srcId="{F9EE54A2-B6C7-7445-8889-01A3AAD128B3}" destId="{4679FA73-9062-1846-A174-4BDCA1916B9E}" srcOrd="14" destOrd="0" presId="urn:microsoft.com/office/officeart/2005/8/layout/default"/>
    <dgm:cxn modelId="{F1566117-270C-E94A-95D1-1378F5FBD9C8}" type="presParOf" srcId="{F9EE54A2-B6C7-7445-8889-01A3AAD128B3}" destId="{30C84FEA-5A54-B445-89AA-298777511FD3}" srcOrd="15" destOrd="0" presId="urn:microsoft.com/office/officeart/2005/8/layout/default"/>
    <dgm:cxn modelId="{CE85E40A-9986-E443-946B-9F066A9EE48C}" type="presParOf" srcId="{F9EE54A2-B6C7-7445-8889-01A3AAD128B3}" destId="{8FA40E98-4AE2-B64A-B297-373E18F0417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1F3338-4664-411E-83FF-272CC1D986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F564571-0463-4B2D-96C5-834423CABA65}">
      <dgm:prSet/>
      <dgm:spPr/>
      <dgm:t>
        <a:bodyPr/>
        <a:lstStyle/>
        <a:p>
          <a:r>
            <a:rPr lang="en-US" dirty="0"/>
            <a:t>ASIN *</a:t>
          </a:r>
        </a:p>
      </dgm:t>
    </dgm:pt>
    <dgm:pt modelId="{DA19D501-F6C4-4CD1-88D9-0A666E23FAFC}" type="parTrans" cxnId="{F772852C-DE2C-4B52-BA44-92806BE21EDC}">
      <dgm:prSet/>
      <dgm:spPr/>
      <dgm:t>
        <a:bodyPr/>
        <a:lstStyle/>
        <a:p>
          <a:endParaRPr lang="en-US"/>
        </a:p>
      </dgm:t>
    </dgm:pt>
    <dgm:pt modelId="{1F33A402-D954-47A9-B799-C9E92058B6F7}" type="sibTrans" cxnId="{F772852C-DE2C-4B52-BA44-92806BE21EDC}">
      <dgm:prSet/>
      <dgm:spPr/>
      <dgm:t>
        <a:bodyPr/>
        <a:lstStyle/>
        <a:p>
          <a:endParaRPr lang="en-US"/>
        </a:p>
      </dgm:t>
    </dgm:pt>
    <dgm:pt modelId="{243A6C7F-6A70-4A66-BB58-B0E062A7523E}">
      <dgm:prSet/>
      <dgm:spPr/>
      <dgm:t>
        <a:bodyPr/>
        <a:lstStyle/>
        <a:p>
          <a:r>
            <a:rPr lang="en-US" dirty="0"/>
            <a:t>Customer ID ** </a:t>
          </a:r>
        </a:p>
      </dgm:t>
    </dgm:pt>
    <dgm:pt modelId="{594C977D-C8DF-4647-8C93-19154E71C20B}" type="parTrans" cxnId="{3060F390-A683-4F4B-AAB8-F71BE81E0C67}">
      <dgm:prSet/>
      <dgm:spPr/>
      <dgm:t>
        <a:bodyPr/>
        <a:lstStyle/>
        <a:p>
          <a:endParaRPr lang="en-US"/>
        </a:p>
      </dgm:t>
    </dgm:pt>
    <dgm:pt modelId="{EA525A21-EB28-4725-9A07-19EF24DBDC57}" type="sibTrans" cxnId="{3060F390-A683-4F4B-AAB8-F71BE81E0C67}">
      <dgm:prSet/>
      <dgm:spPr/>
      <dgm:t>
        <a:bodyPr/>
        <a:lstStyle/>
        <a:p>
          <a:endParaRPr lang="en-US"/>
        </a:p>
      </dgm:t>
    </dgm:pt>
    <dgm:pt modelId="{48FF3C4F-CB1F-4EC9-AE29-BCF2F4E8F8AB}">
      <dgm:prSet/>
      <dgm:spPr/>
      <dgm:t>
        <a:bodyPr/>
        <a:lstStyle/>
        <a:p>
          <a:r>
            <a:rPr lang="en-US"/>
            <a:t>Title</a:t>
          </a:r>
        </a:p>
      </dgm:t>
    </dgm:pt>
    <dgm:pt modelId="{A59E2C5C-CEE5-4E20-B510-954AA6B611B7}" type="parTrans" cxnId="{58D44673-A42E-47B7-89E0-888AF91ACAF7}">
      <dgm:prSet/>
      <dgm:spPr/>
      <dgm:t>
        <a:bodyPr/>
        <a:lstStyle/>
        <a:p>
          <a:endParaRPr lang="en-US"/>
        </a:p>
      </dgm:t>
    </dgm:pt>
    <dgm:pt modelId="{10BEDD2C-54C6-41B6-987D-D8EB4F3639D8}" type="sibTrans" cxnId="{58D44673-A42E-47B7-89E0-888AF91ACAF7}">
      <dgm:prSet/>
      <dgm:spPr/>
      <dgm:t>
        <a:bodyPr/>
        <a:lstStyle/>
        <a:p>
          <a:endParaRPr lang="en-US"/>
        </a:p>
      </dgm:t>
    </dgm:pt>
    <dgm:pt modelId="{66973A67-2252-4663-8985-AE602785B2DB}">
      <dgm:prSet/>
      <dgm:spPr/>
      <dgm:t>
        <a:bodyPr/>
        <a:lstStyle/>
        <a:p>
          <a:r>
            <a:rPr lang="en-US"/>
            <a:t>Rating</a:t>
          </a:r>
        </a:p>
      </dgm:t>
    </dgm:pt>
    <dgm:pt modelId="{086BE609-ED62-41F6-A8CA-996BBFE2B11D}" type="parTrans" cxnId="{D05F562D-6061-4F13-9334-524677F260D3}">
      <dgm:prSet/>
      <dgm:spPr/>
      <dgm:t>
        <a:bodyPr/>
        <a:lstStyle/>
        <a:p>
          <a:endParaRPr lang="en-US"/>
        </a:p>
      </dgm:t>
    </dgm:pt>
    <dgm:pt modelId="{D114FD1F-CE17-4667-8727-3BA0B76DAC5E}" type="sibTrans" cxnId="{D05F562D-6061-4F13-9334-524677F260D3}">
      <dgm:prSet/>
      <dgm:spPr/>
      <dgm:t>
        <a:bodyPr/>
        <a:lstStyle/>
        <a:p>
          <a:endParaRPr lang="en-US"/>
        </a:p>
      </dgm:t>
    </dgm:pt>
    <dgm:pt modelId="{1DA13A25-8BA3-46EA-86CF-ED99E7EDDFE7}">
      <dgm:prSet/>
      <dgm:spPr/>
      <dgm:t>
        <a:bodyPr/>
        <a:lstStyle/>
        <a:p>
          <a:r>
            <a:rPr lang="en-US"/>
            <a:t>Votes</a:t>
          </a:r>
        </a:p>
      </dgm:t>
    </dgm:pt>
    <dgm:pt modelId="{754EE072-8C2E-451D-96C2-5D9DA50C8F92}" type="parTrans" cxnId="{51A92CED-A23F-4899-B3BA-E54BEA79F9C6}">
      <dgm:prSet/>
      <dgm:spPr/>
      <dgm:t>
        <a:bodyPr/>
        <a:lstStyle/>
        <a:p>
          <a:endParaRPr lang="en-US"/>
        </a:p>
      </dgm:t>
    </dgm:pt>
    <dgm:pt modelId="{E4111372-80C9-4F4B-A5F5-7A0BF40A4C73}" type="sibTrans" cxnId="{51A92CED-A23F-4899-B3BA-E54BEA79F9C6}">
      <dgm:prSet/>
      <dgm:spPr/>
      <dgm:t>
        <a:bodyPr/>
        <a:lstStyle/>
        <a:p>
          <a:endParaRPr lang="en-US"/>
        </a:p>
      </dgm:t>
    </dgm:pt>
    <dgm:pt modelId="{717E4AC1-3514-474A-8C67-2AAA36EC9D52}">
      <dgm:prSet/>
      <dgm:spPr/>
      <dgm:t>
        <a:bodyPr/>
        <a:lstStyle/>
        <a:p>
          <a:r>
            <a:rPr lang="en-US"/>
            <a:t>Helpful</a:t>
          </a:r>
        </a:p>
      </dgm:t>
    </dgm:pt>
    <dgm:pt modelId="{6618C451-27E4-47E9-B444-3FE8BACF5E45}" type="parTrans" cxnId="{5F4690D3-FEF3-481D-A1A1-268A83566571}">
      <dgm:prSet/>
      <dgm:spPr/>
      <dgm:t>
        <a:bodyPr/>
        <a:lstStyle/>
        <a:p>
          <a:endParaRPr lang="en-US"/>
        </a:p>
      </dgm:t>
    </dgm:pt>
    <dgm:pt modelId="{32BC2C4B-E9E8-46EC-8184-8DAAD1965C38}" type="sibTrans" cxnId="{5F4690D3-FEF3-481D-A1A1-268A83566571}">
      <dgm:prSet/>
      <dgm:spPr/>
      <dgm:t>
        <a:bodyPr/>
        <a:lstStyle/>
        <a:p>
          <a:endParaRPr lang="en-US"/>
        </a:p>
      </dgm:t>
    </dgm:pt>
    <dgm:pt modelId="{726AA7D5-D161-4001-9BD3-0D0779E7C6F9}">
      <dgm:prSet/>
      <dgm:spPr/>
      <dgm:t>
        <a:bodyPr/>
        <a:lstStyle/>
        <a:p>
          <a:r>
            <a:rPr lang="en-US"/>
            <a:t>Date</a:t>
          </a:r>
        </a:p>
      </dgm:t>
    </dgm:pt>
    <dgm:pt modelId="{D1D45946-2447-45BD-8F66-3247375D8BC1}" type="parTrans" cxnId="{FC52033E-2DAF-455B-949E-372B5FCAD6BB}">
      <dgm:prSet/>
      <dgm:spPr/>
      <dgm:t>
        <a:bodyPr/>
        <a:lstStyle/>
        <a:p>
          <a:endParaRPr lang="en-US"/>
        </a:p>
      </dgm:t>
    </dgm:pt>
    <dgm:pt modelId="{90F753F3-5C57-4585-A39C-8EF4B0449C24}" type="sibTrans" cxnId="{FC52033E-2DAF-455B-949E-372B5FCAD6BB}">
      <dgm:prSet/>
      <dgm:spPr/>
      <dgm:t>
        <a:bodyPr/>
        <a:lstStyle/>
        <a:p>
          <a:endParaRPr lang="en-US"/>
        </a:p>
      </dgm:t>
    </dgm:pt>
    <dgm:pt modelId="{A56E8909-BDA0-4A8E-BADD-446045A414E0}" type="pres">
      <dgm:prSet presAssocID="{C71F3338-4664-411E-83FF-272CC1D986DE}" presName="root" presStyleCnt="0">
        <dgm:presLayoutVars>
          <dgm:dir/>
          <dgm:resizeHandles val="exact"/>
        </dgm:presLayoutVars>
      </dgm:prSet>
      <dgm:spPr/>
    </dgm:pt>
    <dgm:pt modelId="{B74F05B8-13AC-49A5-8ADB-BED5DB477454}" type="pres">
      <dgm:prSet presAssocID="{9F564571-0463-4B2D-96C5-834423CABA65}" presName="compNode" presStyleCnt="0"/>
      <dgm:spPr/>
    </dgm:pt>
    <dgm:pt modelId="{87CFEEA6-20D9-4CED-9CEA-BC9D4EE5B2F7}" type="pres">
      <dgm:prSet presAssocID="{9F564571-0463-4B2D-96C5-834423CABA65}" presName="iconRect" presStyleLbl="node1" presStyleIdx="0" presStyleCnt="7" custLinFactX="100000" custLinFactNeighborX="176549" custLinFactNeighborY="135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C2EF2EB-F1B5-431E-A919-7F8F18AC42FC}" type="pres">
      <dgm:prSet presAssocID="{9F564571-0463-4B2D-96C5-834423CABA65}" presName="spaceRect" presStyleCnt="0"/>
      <dgm:spPr/>
    </dgm:pt>
    <dgm:pt modelId="{744BD74A-BB35-4A70-88A1-1707FB0E0F61}" type="pres">
      <dgm:prSet presAssocID="{9F564571-0463-4B2D-96C5-834423CABA65}" presName="textRect" presStyleLbl="revTx" presStyleIdx="0" presStyleCnt="7">
        <dgm:presLayoutVars>
          <dgm:chMax val="1"/>
          <dgm:chPref val="1"/>
        </dgm:presLayoutVars>
      </dgm:prSet>
      <dgm:spPr/>
    </dgm:pt>
    <dgm:pt modelId="{B5DEE3E1-7AAA-403A-99F3-FE8EA33B25EB}" type="pres">
      <dgm:prSet presAssocID="{1F33A402-D954-47A9-B799-C9E92058B6F7}" presName="sibTrans" presStyleCnt="0"/>
      <dgm:spPr/>
    </dgm:pt>
    <dgm:pt modelId="{6D2CEA63-EE87-48CE-B13F-C5FBA9287F69}" type="pres">
      <dgm:prSet presAssocID="{243A6C7F-6A70-4A66-BB58-B0E062A7523E}" presName="compNode" presStyleCnt="0"/>
      <dgm:spPr/>
    </dgm:pt>
    <dgm:pt modelId="{90CDABC9-A1EE-47DC-9C76-4A80AFBE21D1}" type="pres">
      <dgm:prSet presAssocID="{243A6C7F-6A70-4A66-BB58-B0E062A7523E}" presName="iconRect" presStyleLbl="node1" presStyleIdx="1" presStyleCnt="7" custLinFactX="-100000" custLinFactNeighborX="-1571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EA4C57A-EA61-4287-AC81-455764FE0F1B}" type="pres">
      <dgm:prSet presAssocID="{243A6C7F-6A70-4A66-BB58-B0E062A7523E}" presName="spaceRect" presStyleCnt="0"/>
      <dgm:spPr/>
    </dgm:pt>
    <dgm:pt modelId="{47015F80-C49D-41D0-89E7-A249D631350C}" type="pres">
      <dgm:prSet presAssocID="{243A6C7F-6A70-4A66-BB58-B0E062A7523E}" presName="textRect" presStyleLbl="revTx" presStyleIdx="1" presStyleCnt="7" custScaleX="119478">
        <dgm:presLayoutVars>
          <dgm:chMax val="1"/>
          <dgm:chPref val="1"/>
        </dgm:presLayoutVars>
      </dgm:prSet>
      <dgm:spPr/>
    </dgm:pt>
    <dgm:pt modelId="{D920AF69-B903-40B0-A1D5-4639AB3E12BF}" type="pres">
      <dgm:prSet presAssocID="{EA525A21-EB28-4725-9A07-19EF24DBDC57}" presName="sibTrans" presStyleCnt="0"/>
      <dgm:spPr/>
    </dgm:pt>
    <dgm:pt modelId="{CD98FF20-175F-4618-B371-6898CA20E467}" type="pres">
      <dgm:prSet presAssocID="{48FF3C4F-CB1F-4EC9-AE29-BCF2F4E8F8AB}" presName="compNode" presStyleCnt="0"/>
      <dgm:spPr/>
    </dgm:pt>
    <dgm:pt modelId="{D10B9233-BABD-4A29-81E0-20103EFD1FC7}" type="pres">
      <dgm:prSet presAssocID="{48FF3C4F-CB1F-4EC9-AE29-BCF2F4E8F8A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0110153-A916-4162-9CBF-549D75EAE05C}" type="pres">
      <dgm:prSet presAssocID="{48FF3C4F-CB1F-4EC9-AE29-BCF2F4E8F8AB}" presName="spaceRect" presStyleCnt="0"/>
      <dgm:spPr/>
    </dgm:pt>
    <dgm:pt modelId="{C0B63008-5D8E-4B36-A7D1-8CCBCC358D6C}" type="pres">
      <dgm:prSet presAssocID="{48FF3C4F-CB1F-4EC9-AE29-BCF2F4E8F8AB}" presName="textRect" presStyleLbl="revTx" presStyleIdx="2" presStyleCnt="7">
        <dgm:presLayoutVars>
          <dgm:chMax val="1"/>
          <dgm:chPref val="1"/>
        </dgm:presLayoutVars>
      </dgm:prSet>
      <dgm:spPr/>
    </dgm:pt>
    <dgm:pt modelId="{F4E15DF5-CA65-4410-B387-8D37290AFDB4}" type="pres">
      <dgm:prSet presAssocID="{10BEDD2C-54C6-41B6-987D-D8EB4F3639D8}" presName="sibTrans" presStyleCnt="0"/>
      <dgm:spPr/>
    </dgm:pt>
    <dgm:pt modelId="{04DD0D23-EFD2-4087-9A3A-D20700BD005D}" type="pres">
      <dgm:prSet presAssocID="{66973A67-2252-4663-8985-AE602785B2DB}" presName="compNode" presStyleCnt="0"/>
      <dgm:spPr/>
    </dgm:pt>
    <dgm:pt modelId="{2D98F418-C8B7-45B0-9D22-33EEF568E620}" type="pres">
      <dgm:prSet presAssocID="{66973A67-2252-4663-8985-AE602785B2D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BC940D50-8EB2-432F-9F8D-56CAFCCB4640}" type="pres">
      <dgm:prSet presAssocID="{66973A67-2252-4663-8985-AE602785B2DB}" presName="spaceRect" presStyleCnt="0"/>
      <dgm:spPr/>
    </dgm:pt>
    <dgm:pt modelId="{CDA40CFD-EFAB-421B-BFDF-8D685069E6B8}" type="pres">
      <dgm:prSet presAssocID="{66973A67-2252-4663-8985-AE602785B2DB}" presName="textRect" presStyleLbl="revTx" presStyleIdx="3" presStyleCnt="7">
        <dgm:presLayoutVars>
          <dgm:chMax val="1"/>
          <dgm:chPref val="1"/>
        </dgm:presLayoutVars>
      </dgm:prSet>
      <dgm:spPr/>
    </dgm:pt>
    <dgm:pt modelId="{AF38E710-53B9-453B-92F6-816155C607E4}" type="pres">
      <dgm:prSet presAssocID="{D114FD1F-CE17-4667-8727-3BA0B76DAC5E}" presName="sibTrans" presStyleCnt="0"/>
      <dgm:spPr/>
    </dgm:pt>
    <dgm:pt modelId="{55531B30-49B0-4814-8FF8-B1867515CE63}" type="pres">
      <dgm:prSet presAssocID="{1DA13A25-8BA3-46EA-86CF-ED99E7EDDFE7}" presName="compNode" presStyleCnt="0"/>
      <dgm:spPr/>
    </dgm:pt>
    <dgm:pt modelId="{5EEEEB18-EC3E-4328-BA15-D0AF1B4743FE}" type="pres">
      <dgm:prSet presAssocID="{1DA13A25-8BA3-46EA-86CF-ED99E7EDDFE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C08C98B-A309-4DE4-9C0E-CA19B414EC86}" type="pres">
      <dgm:prSet presAssocID="{1DA13A25-8BA3-46EA-86CF-ED99E7EDDFE7}" presName="spaceRect" presStyleCnt="0"/>
      <dgm:spPr/>
    </dgm:pt>
    <dgm:pt modelId="{5371AF24-2DB8-4E5B-837E-773D46F2CD9E}" type="pres">
      <dgm:prSet presAssocID="{1DA13A25-8BA3-46EA-86CF-ED99E7EDDFE7}" presName="textRect" presStyleLbl="revTx" presStyleIdx="4" presStyleCnt="7">
        <dgm:presLayoutVars>
          <dgm:chMax val="1"/>
          <dgm:chPref val="1"/>
        </dgm:presLayoutVars>
      </dgm:prSet>
      <dgm:spPr/>
    </dgm:pt>
    <dgm:pt modelId="{29B53410-ECB4-4C82-BBB0-259961A95C5A}" type="pres">
      <dgm:prSet presAssocID="{E4111372-80C9-4F4B-A5F5-7A0BF40A4C73}" presName="sibTrans" presStyleCnt="0"/>
      <dgm:spPr/>
    </dgm:pt>
    <dgm:pt modelId="{ACE62522-3573-4DAE-BF0E-AFE266673A85}" type="pres">
      <dgm:prSet presAssocID="{717E4AC1-3514-474A-8C67-2AAA36EC9D52}" presName="compNode" presStyleCnt="0"/>
      <dgm:spPr/>
    </dgm:pt>
    <dgm:pt modelId="{C52FDC13-E611-42AB-AC11-A465705D64B2}" type="pres">
      <dgm:prSet presAssocID="{717E4AC1-3514-474A-8C67-2AAA36EC9D5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51F69E3-E572-4022-AD42-5F64B9FFF921}" type="pres">
      <dgm:prSet presAssocID="{717E4AC1-3514-474A-8C67-2AAA36EC9D52}" presName="spaceRect" presStyleCnt="0"/>
      <dgm:spPr/>
    </dgm:pt>
    <dgm:pt modelId="{DD9A7374-6EC1-40B1-B1B5-273AD0C18F44}" type="pres">
      <dgm:prSet presAssocID="{717E4AC1-3514-474A-8C67-2AAA36EC9D52}" presName="textRect" presStyleLbl="revTx" presStyleIdx="5" presStyleCnt="7">
        <dgm:presLayoutVars>
          <dgm:chMax val="1"/>
          <dgm:chPref val="1"/>
        </dgm:presLayoutVars>
      </dgm:prSet>
      <dgm:spPr/>
    </dgm:pt>
    <dgm:pt modelId="{833778BC-76BB-4B66-B294-A25E9D087EFE}" type="pres">
      <dgm:prSet presAssocID="{32BC2C4B-E9E8-46EC-8184-8DAAD1965C38}" presName="sibTrans" presStyleCnt="0"/>
      <dgm:spPr/>
    </dgm:pt>
    <dgm:pt modelId="{70DAB677-6453-4AE8-B79C-87BB3F7332B5}" type="pres">
      <dgm:prSet presAssocID="{726AA7D5-D161-4001-9BD3-0D0779E7C6F9}" presName="compNode" presStyleCnt="0"/>
      <dgm:spPr/>
    </dgm:pt>
    <dgm:pt modelId="{9E7D7B74-27D6-4857-AAFF-CE141CDF23CC}" type="pres">
      <dgm:prSet presAssocID="{726AA7D5-D161-4001-9BD3-0D0779E7C6F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BDE9953-49B3-4DE5-A4FE-89768691CF32}" type="pres">
      <dgm:prSet presAssocID="{726AA7D5-D161-4001-9BD3-0D0779E7C6F9}" presName="spaceRect" presStyleCnt="0"/>
      <dgm:spPr/>
    </dgm:pt>
    <dgm:pt modelId="{620B0636-1C7F-452F-8D42-F27AF1348C33}" type="pres">
      <dgm:prSet presAssocID="{726AA7D5-D161-4001-9BD3-0D0779E7C6F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ABBE00A-2298-46D9-89B4-122EB0C05C67}" type="presOf" srcId="{243A6C7F-6A70-4A66-BB58-B0E062A7523E}" destId="{47015F80-C49D-41D0-89E7-A249D631350C}" srcOrd="0" destOrd="0" presId="urn:microsoft.com/office/officeart/2018/2/layout/IconLabelList"/>
    <dgm:cxn modelId="{F772852C-DE2C-4B52-BA44-92806BE21EDC}" srcId="{C71F3338-4664-411E-83FF-272CC1D986DE}" destId="{9F564571-0463-4B2D-96C5-834423CABA65}" srcOrd="0" destOrd="0" parTransId="{DA19D501-F6C4-4CD1-88D9-0A666E23FAFC}" sibTransId="{1F33A402-D954-47A9-B799-C9E92058B6F7}"/>
    <dgm:cxn modelId="{D05F562D-6061-4F13-9334-524677F260D3}" srcId="{C71F3338-4664-411E-83FF-272CC1D986DE}" destId="{66973A67-2252-4663-8985-AE602785B2DB}" srcOrd="3" destOrd="0" parTransId="{086BE609-ED62-41F6-A8CA-996BBFE2B11D}" sibTransId="{D114FD1F-CE17-4667-8727-3BA0B76DAC5E}"/>
    <dgm:cxn modelId="{D080F434-389E-4BA3-A111-30A51EA4DA42}" type="presOf" srcId="{726AA7D5-D161-4001-9BD3-0D0779E7C6F9}" destId="{620B0636-1C7F-452F-8D42-F27AF1348C33}" srcOrd="0" destOrd="0" presId="urn:microsoft.com/office/officeart/2018/2/layout/IconLabelList"/>
    <dgm:cxn modelId="{FC52033E-2DAF-455B-949E-372B5FCAD6BB}" srcId="{C71F3338-4664-411E-83FF-272CC1D986DE}" destId="{726AA7D5-D161-4001-9BD3-0D0779E7C6F9}" srcOrd="6" destOrd="0" parTransId="{D1D45946-2447-45BD-8F66-3247375D8BC1}" sibTransId="{90F753F3-5C57-4585-A39C-8EF4B0449C24}"/>
    <dgm:cxn modelId="{E9B81857-BF73-441A-A197-232995EF8B6F}" type="presOf" srcId="{C71F3338-4664-411E-83FF-272CC1D986DE}" destId="{A56E8909-BDA0-4A8E-BADD-446045A414E0}" srcOrd="0" destOrd="0" presId="urn:microsoft.com/office/officeart/2018/2/layout/IconLabelList"/>
    <dgm:cxn modelId="{1F9B2B5B-43DD-4D0F-A7D4-BA9D533B8C34}" type="presOf" srcId="{1DA13A25-8BA3-46EA-86CF-ED99E7EDDFE7}" destId="{5371AF24-2DB8-4E5B-837E-773D46F2CD9E}" srcOrd="0" destOrd="0" presId="urn:microsoft.com/office/officeart/2018/2/layout/IconLabelList"/>
    <dgm:cxn modelId="{58D44673-A42E-47B7-89E0-888AF91ACAF7}" srcId="{C71F3338-4664-411E-83FF-272CC1D986DE}" destId="{48FF3C4F-CB1F-4EC9-AE29-BCF2F4E8F8AB}" srcOrd="2" destOrd="0" parTransId="{A59E2C5C-CEE5-4E20-B510-954AA6B611B7}" sibTransId="{10BEDD2C-54C6-41B6-987D-D8EB4F3639D8}"/>
    <dgm:cxn modelId="{1BFD8386-2F54-432E-92CC-4B8E12DAFB82}" type="presOf" srcId="{66973A67-2252-4663-8985-AE602785B2DB}" destId="{CDA40CFD-EFAB-421B-BFDF-8D685069E6B8}" srcOrd="0" destOrd="0" presId="urn:microsoft.com/office/officeart/2018/2/layout/IconLabelList"/>
    <dgm:cxn modelId="{3060F390-A683-4F4B-AAB8-F71BE81E0C67}" srcId="{C71F3338-4664-411E-83FF-272CC1D986DE}" destId="{243A6C7F-6A70-4A66-BB58-B0E062A7523E}" srcOrd="1" destOrd="0" parTransId="{594C977D-C8DF-4647-8C93-19154E71C20B}" sibTransId="{EA525A21-EB28-4725-9A07-19EF24DBDC57}"/>
    <dgm:cxn modelId="{5F4690D3-FEF3-481D-A1A1-268A83566571}" srcId="{C71F3338-4664-411E-83FF-272CC1D986DE}" destId="{717E4AC1-3514-474A-8C67-2AAA36EC9D52}" srcOrd="5" destOrd="0" parTransId="{6618C451-27E4-47E9-B444-3FE8BACF5E45}" sibTransId="{32BC2C4B-E9E8-46EC-8184-8DAAD1965C38}"/>
    <dgm:cxn modelId="{D4EE06D9-5511-4DF3-B4C2-048C1DB0B61A}" type="presOf" srcId="{48FF3C4F-CB1F-4EC9-AE29-BCF2F4E8F8AB}" destId="{C0B63008-5D8E-4B36-A7D1-8CCBCC358D6C}" srcOrd="0" destOrd="0" presId="urn:microsoft.com/office/officeart/2018/2/layout/IconLabelList"/>
    <dgm:cxn modelId="{589356DB-2258-433F-B7BF-CD9512543996}" type="presOf" srcId="{717E4AC1-3514-474A-8C67-2AAA36EC9D52}" destId="{DD9A7374-6EC1-40B1-B1B5-273AD0C18F44}" srcOrd="0" destOrd="0" presId="urn:microsoft.com/office/officeart/2018/2/layout/IconLabelList"/>
    <dgm:cxn modelId="{51A92CED-A23F-4899-B3BA-E54BEA79F9C6}" srcId="{C71F3338-4664-411E-83FF-272CC1D986DE}" destId="{1DA13A25-8BA3-46EA-86CF-ED99E7EDDFE7}" srcOrd="4" destOrd="0" parTransId="{754EE072-8C2E-451D-96C2-5D9DA50C8F92}" sibTransId="{E4111372-80C9-4F4B-A5F5-7A0BF40A4C73}"/>
    <dgm:cxn modelId="{4D73A9F4-8199-4AA8-82FD-B9582233B79D}" type="presOf" srcId="{9F564571-0463-4B2D-96C5-834423CABA65}" destId="{744BD74A-BB35-4A70-88A1-1707FB0E0F61}" srcOrd="0" destOrd="0" presId="urn:microsoft.com/office/officeart/2018/2/layout/IconLabelList"/>
    <dgm:cxn modelId="{BA1070B0-175C-4E76-B16B-7D822F400026}" type="presParOf" srcId="{A56E8909-BDA0-4A8E-BADD-446045A414E0}" destId="{B74F05B8-13AC-49A5-8ADB-BED5DB477454}" srcOrd="0" destOrd="0" presId="urn:microsoft.com/office/officeart/2018/2/layout/IconLabelList"/>
    <dgm:cxn modelId="{85113FBA-4236-478E-92C8-85A581D98138}" type="presParOf" srcId="{B74F05B8-13AC-49A5-8ADB-BED5DB477454}" destId="{87CFEEA6-20D9-4CED-9CEA-BC9D4EE5B2F7}" srcOrd="0" destOrd="0" presId="urn:microsoft.com/office/officeart/2018/2/layout/IconLabelList"/>
    <dgm:cxn modelId="{FF8907B1-4668-45FE-9B3B-1DE0BB3BA34E}" type="presParOf" srcId="{B74F05B8-13AC-49A5-8ADB-BED5DB477454}" destId="{BC2EF2EB-F1B5-431E-A919-7F8F18AC42FC}" srcOrd="1" destOrd="0" presId="urn:microsoft.com/office/officeart/2018/2/layout/IconLabelList"/>
    <dgm:cxn modelId="{6828155A-FFD1-4298-914D-645DDFE046D3}" type="presParOf" srcId="{B74F05B8-13AC-49A5-8ADB-BED5DB477454}" destId="{744BD74A-BB35-4A70-88A1-1707FB0E0F61}" srcOrd="2" destOrd="0" presId="urn:microsoft.com/office/officeart/2018/2/layout/IconLabelList"/>
    <dgm:cxn modelId="{344AE783-0B61-40A8-B032-A0411F5568E4}" type="presParOf" srcId="{A56E8909-BDA0-4A8E-BADD-446045A414E0}" destId="{B5DEE3E1-7AAA-403A-99F3-FE8EA33B25EB}" srcOrd="1" destOrd="0" presId="urn:microsoft.com/office/officeart/2018/2/layout/IconLabelList"/>
    <dgm:cxn modelId="{D129D0FE-898E-4764-BC53-6AE94C6392ED}" type="presParOf" srcId="{A56E8909-BDA0-4A8E-BADD-446045A414E0}" destId="{6D2CEA63-EE87-48CE-B13F-C5FBA9287F69}" srcOrd="2" destOrd="0" presId="urn:microsoft.com/office/officeart/2018/2/layout/IconLabelList"/>
    <dgm:cxn modelId="{2DC575BD-7115-49BF-AAB7-B91B7D91481E}" type="presParOf" srcId="{6D2CEA63-EE87-48CE-B13F-C5FBA9287F69}" destId="{90CDABC9-A1EE-47DC-9C76-4A80AFBE21D1}" srcOrd="0" destOrd="0" presId="urn:microsoft.com/office/officeart/2018/2/layout/IconLabelList"/>
    <dgm:cxn modelId="{3CB6E3AD-5285-4BEE-97B2-1759344CB358}" type="presParOf" srcId="{6D2CEA63-EE87-48CE-B13F-C5FBA9287F69}" destId="{5EA4C57A-EA61-4287-AC81-455764FE0F1B}" srcOrd="1" destOrd="0" presId="urn:microsoft.com/office/officeart/2018/2/layout/IconLabelList"/>
    <dgm:cxn modelId="{7C234D60-CEC5-424E-8834-AC786897D84B}" type="presParOf" srcId="{6D2CEA63-EE87-48CE-B13F-C5FBA9287F69}" destId="{47015F80-C49D-41D0-89E7-A249D631350C}" srcOrd="2" destOrd="0" presId="urn:microsoft.com/office/officeart/2018/2/layout/IconLabelList"/>
    <dgm:cxn modelId="{CE82CF89-3631-48CE-BC25-E48C3B960FD9}" type="presParOf" srcId="{A56E8909-BDA0-4A8E-BADD-446045A414E0}" destId="{D920AF69-B903-40B0-A1D5-4639AB3E12BF}" srcOrd="3" destOrd="0" presId="urn:microsoft.com/office/officeart/2018/2/layout/IconLabelList"/>
    <dgm:cxn modelId="{80C42AE0-FCC2-4858-8DBB-E895DCF893D2}" type="presParOf" srcId="{A56E8909-BDA0-4A8E-BADD-446045A414E0}" destId="{CD98FF20-175F-4618-B371-6898CA20E467}" srcOrd="4" destOrd="0" presId="urn:microsoft.com/office/officeart/2018/2/layout/IconLabelList"/>
    <dgm:cxn modelId="{7884CE2F-6CCD-4A62-B79E-B79FC7A99DF1}" type="presParOf" srcId="{CD98FF20-175F-4618-B371-6898CA20E467}" destId="{D10B9233-BABD-4A29-81E0-20103EFD1FC7}" srcOrd="0" destOrd="0" presId="urn:microsoft.com/office/officeart/2018/2/layout/IconLabelList"/>
    <dgm:cxn modelId="{2FAA5D3E-DF0D-4E94-B638-35985587970F}" type="presParOf" srcId="{CD98FF20-175F-4618-B371-6898CA20E467}" destId="{F0110153-A916-4162-9CBF-549D75EAE05C}" srcOrd="1" destOrd="0" presId="urn:microsoft.com/office/officeart/2018/2/layout/IconLabelList"/>
    <dgm:cxn modelId="{0E983ADF-CCE9-4942-8609-B23EB15D4080}" type="presParOf" srcId="{CD98FF20-175F-4618-B371-6898CA20E467}" destId="{C0B63008-5D8E-4B36-A7D1-8CCBCC358D6C}" srcOrd="2" destOrd="0" presId="urn:microsoft.com/office/officeart/2018/2/layout/IconLabelList"/>
    <dgm:cxn modelId="{E42E2CBC-1813-4DA4-9019-0E00BB7B5854}" type="presParOf" srcId="{A56E8909-BDA0-4A8E-BADD-446045A414E0}" destId="{F4E15DF5-CA65-4410-B387-8D37290AFDB4}" srcOrd="5" destOrd="0" presId="urn:microsoft.com/office/officeart/2018/2/layout/IconLabelList"/>
    <dgm:cxn modelId="{38569B62-3271-4AF3-91E4-6719F9AF3C87}" type="presParOf" srcId="{A56E8909-BDA0-4A8E-BADD-446045A414E0}" destId="{04DD0D23-EFD2-4087-9A3A-D20700BD005D}" srcOrd="6" destOrd="0" presId="urn:microsoft.com/office/officeart/2018/2/layout/IconLabelList"/>
    <dgm:cxn modelId="{3F96E30A-B3A7-48AE-85BD-468C1B625D4C}" type="presParOf" srcId="{04DD0D23-EFD2-4087-9A3A-D20700BD005D}" destId="{2D98F418-C8B7-45B0-9D22-33EEF568E620}" srcOrd="0" destOrd="0" presId="urn:microsoft.com/office/officeart/2018/2/layout/IconLabelList"/>
    <dgm:cxn modelId="{2EB195E4-D5E1-4C58-939E-AD216390C70A}" type="presParOf" srcId="{04DD0D23-EFD2-4087-9A3A-D20700BD005D}" destId="{BC940D50-8EB2-432F-9F8D-56CAFCCB4640}" srcOrd="1" destOrd="0" presId="urn:microsoft.com/office/officeart/2018/2/layout/IconLabelList"/>
    <dgm:cxn modelId="{FA4DC69F-6771-4BDE-B011-26D2643FAC12}" type="presParOf" srcId="{04DD0D23-EFD2-4087-9A3A-D20700BD005D}" destId="{CDA40CFD-EFAB-421B-BFDF-8D685069E6B8}" srcOrd="2" destOrd="0" presId="urn:microsoft.com/office/officeart/2018/2/layout/IconLabelList"/>
    <dgm:cxn modelId="{1FF6D958-A0CE-4859-B729-CC1C8F948157}" type="presParOf" srcId="{A56E8909-BDA0-4A8E-BADD-446045A414E0}" destId="{AF38E710-53B9-453B-92F6-816155C607E4}" srcOrd="7" destOrd="0" presId="urn:microsoft.com/office/officeart/2018/2/layout/IconLabelList"/>
    <dgm:cxn modelId="{C3B53199-4A8E-430C-AB77-A74BE81C8FCC}" type="presParOf" srcId="{A56E8909-BDA0-4A8E-BADD-446045A414E0}" destId="{55531B30-49B0-4814-8FF8-B1867515CE63}" srcOrd="8" destOrd="0" presId="urn:microsoft.com/office/officeart/2018/2/layout/IconLabelList"/>
    <dgm:cxn modelId="{FB51C507-471F-491B-897B-FE9E31A36E4F}" type="presParOf" srcId="{55531B30-49B0-4814-8FF8-B1867515CE63}" destId="{5EEEEB18-EC3E-4328-BA15-D0AF1B4743FE}" srcOrd="0" destOrd="0" presId="urn:microsoft.com/office/officeart/2018/2/layout/IconLabelList"/>
    <dgm:cxn modelId="{0A1F3D73-D675-4E8D-B01A-33E002A482E3}" type="presParOf" srcId="{55531B30-49B0-4814-8FF8-B1867515CE63}" destId="{5C08C98B-A309-4DE4-9C0E-CA19B414EC86}" srcOrd="1" destOrd="0" presId="urn:microsoft.com/office/officeart/2018/2/layout/IconLabelList"/>
    <dgm:cxn modelId="{994B8AB7-1D53-4B53-A68D-AFD27C66E3C9}" type="presParOf" srcId="{55531B30-49B0-4814-8FF8-B1867515CE63}" destId="{5371AF24-2DB8-4E5B-837E-773D46F2CD9E}" srcOrd="2" destOrd="0" presId="urn:microsoft.com/office/officeart/2018/2/layout/IconLabelList"/>
    <dgm:cxn modelId="{58A19180-4AE1-407B-9A89-2B07F307B3B1}" type="presParOf" srcId="{A56E8909-BDA0-4A8E-BADD-446045A414E0}" destId="{29B53410-ECB4-4C82-BBB0-259961A95C5A}" srcOrd="9" destOrd="0" presId="urn:microsoft.com/office/officeart/2018/2/layout/IconLabelList"/>
    <dgm:cxn modelId="{A9FA415F-EDD8-4663-AFD7-1304AE0B90CF}" type="presParOf" srcId="{A56E8909-BDA0-4A8E-BADD-446045A414E0}" destId="{ACE62522-3573-4DAE-BF0E-AFE266673A85}" srcOrd="10" destOrd="0" presId="urn:microsoft.com/office/officeart/2018/2/layout/IconLabelList"/>
    <dgm:cxn modelId="{2447F40E-4FD7-4382-A602-02EB10D9178B}" type="presParOf" srcId="{ACE62522-3573-4DAE-BF0E-AFE266673A85}" destId="{C52FDC13-E611-42AB-AC11-A465705D64B2}" srcOrd="0" destOrd="0" presId="urn:microsoft.com/office/officeart/2018/2/layout/IconLabelList"/>
    <dgm:cxn modelId="{36D9BA9D-AD4A-4F3D-80D0-05D8B05AF4A4}" type="presParOf" srcId="{ACE62522-3573-4DAE-BF0E-AFE266673A85}" destId="{B51F69E3-E572-4022-AD42-5F64B9FFF921}" srcOrd="1" destOrd="0" presId="urn:microsoft.com/office/officeart/2018/2/layout/IconLabelList"/>
    <dgm:cxn modelId="{55F3A89A-3A14-4173-9CB8-63583C815470}" type="presParOf" srcId="{ACE62522-3573-4DAE-BF0E-AFE266673A85}" destId="{DD9A7374-6EC1-40B1-B1B5-273AD0C18F44}" srcOrd="2" destOrd="0" presId="urn:microsoft.com/office/officeart/2018/2/layout/IconLabelList"/>
    <dgm:cxn modelId="{723CB513-F836-48A0-BF95-7FAEC4C2E98A}" type="presParOf" srcId="{A56E8909-BDA0-4A8E-BADD-446045A414E0}" destId="{833778BC-76BB-4B66-B294-A25E9D087EFE}" srcOrd="11" destOrd="0" presId="urn:microsoft.com/office/officeart/2018/2/layout/IconLabelList"/>
    <dgm:cxn modelId="{66B62EC7-160E-4A8A-9444-0A22663AD835}" type="presParOf" srcId="{A56E8909-BDA0-4A8E-BADD-446045A414E0}" destId="{70DAB677-6453-4AE8-B79C-87BB3F7332B5}" srcOrd="12" destOrd="0" presId="urn:microsoft.com/office/officeart/2018/2/layout/IconLabelList"/>
    <dgm:cxn modelId="{AB1ED3E2-4D16-4F76-88ED-55A692080036}" type="presParOf" srcId="{70DAB677-6453-4AE8-B79C-87BB3F7332B5}" destId="{9E7D7B74-27D6-4857-AAFF-CE141CDF23CC}" srcOrd="0" destOrd="0" presId="urn:microsoft.com/office/officeart/2018/2/layout/IconLabelList"/>
    <dgm:cxn modelId="{86C0C5A8-87EF-4CD9-B0D2-73E09D49460A}" type="presParOf" srcId="{70DAB677-6453-4AE8-B79C-87BB3F7332B5}" destId="{BBDE9953-49B3-4DE5-A4FE-89768691CF32}" srcOrd="1" destOrd="0" presId="urn:microsoft.com/office/officeart/2018/2/layout/IconLabelList"/>
    <dgm:cxn modelId="{0AB3A96B-E22D-4D50-9E8D-E3A0A88A15B4}" type="presParOf" srcId="{70DAB677-6453-4AE8-B79C-87BB3F7332B5}" destId="{620B0636-1C7F-452F-8D42-F27AF1348C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2DD5F8-4C3C-4D85-8458-4DC1D51E85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FC503B-0F08-44EF-BE68-3FC77544694D}">
      <dgm:prSet/>
      <dgm:spPr/>
      <dgm:t>
        <a:bodyPr/>
        <a:lstStyle/>
        <a:p>
          <a:r>
            <a:rPr lang="en-US"/>
            <a:t>Products: 548,552</a:t>
          </a:r>
        </a:p>
      </dgm:t>
    </dgm:pt>
    <dgm:pt modelId="{47AFD152-1CCC-4C05-BC74-21C33E57121F}" type="parTrans" cxnId="{6CF9E4EE-9BA9-4B37-BE1C-C69F35332D35}">
      <dgm:prSet/>
      <dgm:spPr/>
      <dgm:t>
        <a:bodyPr/>
        <a:lstStyle/>
        <a:p>
          <a:endParaRPr lang="en-US"/>
        </a:p>
      </dgm:t>
    </dgm:pt>
    <dgm:pt modelId="{E4A4FF28-127E-4F16-8CAD-AD8ACFE2F75B}" type="sibTrans" cxnId="{6CF9E4EE-9BA9-4B37-BE1C-C69F35332D35}">
      <dgm:prSet/>
      <dgm:spPr/>
      <dgm:t>
        <a:bodyPr/>
        <a:lstStyle/>
        <a:p>
          <a:endParaRPr lang="en-US"/>
        </a:p>
      </dgm:t>
    </dgm:pt>
    <dgm:pt modelId="{E3157BC8-F207-46B9-9ADE-6F31941AC299}">
      <dgm:prSet/>
      <dgm:spPr/>
      <dgm:t>
        <a:bodyPr/>
        <a:lstStyle/>
        <a:p>
          <a:r>
            <a:rPr lang="en-US"/>
            <a:t>Reviews: 7,781,990</a:t>
          </a:r>
        </a:p>
      </dgm:t>
    </dgm:pt>
    <dgm:pt modelId="{034C1A9F-FF23-433B-857E-27D8C7375EDE}" type="parTrans" cxnId="{04925742-1359-4A46-8983-65E5FB6C07D9}">
      <dgm:prSet/>
      <dgm:spPr/>
      <dgm:t>
        <a:bodyPr/>
        <a:lstStyle/>
        <a:p>
          <a:endParaRPr lang="en-US"/>
        </a:p>
      </dgm:t>
    </dgm:pt>
    <dgm:pt modelId="{8EEE7741-1C01-46D2-8AA7-900D58B23DAA}" type="sibTrans" cxnId="{04925742-1359-4A46-8983-65E5FB6C07D9}">
      <dgm:prSet/>
      <dgm:spPr/>
      <dgm:t>
        <a:bodyPr/>
        <a:lstStyle/>
        <a:p>
          <a:endParaRPr lang="en-US"/>
        </a:p>
      </dgm:t>
    </dgm:pt>
    <dgm:pt modelId="{1AA7CDA2-8022-4C59-8AF1-A0EE210FBF0F}">
      <dgm:prSet/>
      <dgm:spPr/>
      <dgm:t>
        <a:bodyPr/>
        <a:lstStyle/>
        <a:p>
          <a:r>
            <a:rPr lang="en-US"/>
            <a:t>Books: 393,561</a:t>
          </a:r>
        </a:p>
      </dgm:t>
    </dgm:pt>
    <dgm:pt modelId="{EEE97C1A-9D06-421E-AF12-C2391D2F7A30}" type="parTrans" cxnId="{D034969E-8A2C-4516-B21D-F39CF81BC603}">
      <dgm:prSet/>
      <dgm:spPr/>
      <dgm:t>
        <a:bodyPr/>
        <a:lstStyle/>
        <a:p>
          <a:endParaRPr lang="en-US"/>
        </a:p>
      </dgm:t>
    </dgm:pt>
    <dgm:pt modelId="{1E5F833E-3DEC-4E80-A413-27BD915F3876}" type="sibTrans" cxnId="{D034969E-8A2C-4516-B21D-F39CF81BC603}">
      <dgm:prSet/>
      <dgm:spPr/>
      <dgm:t>
        <a:bodyPr/>
        <a:lstStyle/>
        <a:p>
          <a:endParaRPr lang="en-US"/>
        </a:p>
      </dgm:t>
    </dgm:pt>
    <dgm:pt modelId="{CDF4B933-051A-41DD-BCD0-50674FD19D21}">
      <dgm:prSet/>
      <dgm:spPr/>
      <dgm:t>
        <a:bodyPr/>
        <a:lstStyle/>
        <a:p>
          <a:r>
            <a:rPr lang="en-US"/>
            <a:t>DVDs: 19,828</a:t>
          </a:r>
        </a:p>
      </dgm:t>
    </dgm:pt>
    <dgm:pt modelId="{EAEF45C0-11D7-4E96-BE4D-C553698B53FE}" type="parTrans" cxnId="{69F0B3E3-13E8-403C-AE5A-761F924F1E1B}">
      <dgm:prSet/>
      <dgm:spPr/>
      <dgm:t>
        <a:bodyPr/>
        <a:lstStyle/>
        <a:p>
          <a:endParaRPr lang="en-US"/>
        </a:p>
      </dgm:t>
    </dgm:pt>
    <dgm:pt modelId="{DAB12A5E-C697-49F1-A891-EE5A15312F77}" type="sibTrans" cxnId="{69F0B3E3-13E8-403C-AE5A-761F924F1E1B}">
      <dgm:prSet/>
      <dgm:spPr/>
      <dgm:t>
        <a:bodyPr/>
        <a:lstStyle/>
        <a:p>
          <a:endParaRPr lang="en-US"/>
        </a:p>
      </dgm:t>
    </dgm:pt>
    <dgm:pt modelId="{DE06D5FF-41AE-4653-88FF-3BDB25F24894}">
      <dgm:prSet/>
      <dgm:spPr/>
      <dgm:t>
        <a:bodyPr/>
        <a:lstStyle/>
        <a:p>
          <a:r>
            <a:rPr lang="en-US"/>
            <a:t>Music CDs: 103,144</a:t>
          </a:r>
        </a:p>
      </dgm:t>
    </dgm:pt>
    <dgm:pt modelId="{3AD8AD23-799E-4BDA-BEDA-4788FB46A8F5}" type="parTrans" cxnId="{85775FEC-07FA-45E2-8DD5-B7095017D606}">
      <dgm:prSet/>
      <dgm:spPr/>
      <dgm:t>
        <a:bodyPr/>
        <a:lstStyle/>
        <a:p>
          <a:endParaRPr lang="en-US"/>
        </a:p>
      </dgm:t>
    </dgm:pt>
    <dgm:pt modelId="{F0243BF3-F4F8-4F7F-9BFE-CF23CE356AB0}" type="sibTrans" cxnId="{85775FEC-07FA-45E2-8DD5-B7095017D606}">
      <dgm:prSet/>
      <dgm:spPr/>
      <dgm:t>
        <a:bodyPr/>
        <a:lstStyle/>
        <a:p>
          <a:endParaRPr lang="en-US"/>
        </a:p>
      </dgm:t>
    </dgm:pt>
    <dgm:pt modelId="{A04F97A0-209E-4739-A684-6CE54B6D41D4}">
      <dgm:prSet/>
      <dgm:spPr/>
      <dgm:t>
        <a:bodyPr/>
        <a:lstStyle/>
        <a:p>
          <a:r>
            <a:rPr lang="en-US"/>
            <a:t>Videos: 26,132</a:t>
          </a:r>
        </a:p>
      </dgm:t>
    </dgm:pt>
    <dgm:pt modelId="{2C38DB2D-9A99-4AF5-B617-566C5D9D5B15}" type="parTrans" cxnId="{BA6257F4-F266-4A9C-91E1-4C82A339DDF2}">
      <dgm:prSet/>
      <dgm:spPr/>
      <dgm:t>
        <a:bodyPr/>
        <a:lstStyle/>
        <a:p>
          <a:endParaRPr lang="en-US"/>
        </a:p>
      </dgm:t>
    </dgm:pt>
    <dgm:pt modelId="{B57A6A2B-19BD-445C-A99B-DE303BA37F34}" type="sibTrans" cxnId="{BA6257F4-F266-4A9C-91E1-4C82A339DDF2}">
      <dgm:prSet/>
      <dgm:spPr/>
      <dgm:t>
        <a:bodyPr/>
        <a:lstStyle/>
        <a:p>
          <a:endParaRPr lang="en-US"/>
        </a:p>
      </dgm:t>
    </dgm:pt>
    <dgm:pt modelId="{398ECDAA-5A76-4F47-8692-0EEC7DBCF837}" type="pres">
      <dgm:prSet presAssocID="{282DD5F8-4C3C-4D85-8458-4DC1D51E8594}" presName="root" presStyleCnt="0">
        <dgm:presLayoutVars>
          <dgm:dir/>
          <dgm:resizeHandles val="exact"/>
        </dgm:presLayoutVars>
      </dgm:prSet>
      <dgm:spPr/>
    </dgm:pt>
    <dgm:pt modelId="{D585C821-B35B-4583-9FF5-978CD9F0836E}" type="pres">
      <dgm:prSet presAssocID="{74FC503B-0F08-44EF-BE68-3FC77544694D}" presName="compNode" presStyleCnt="0"/>
      <dgm:spPr/>
    </dgm:pt>
    <dgm:pt modelId="{5481A977-0400-4086-9E10-1934401DC7EF}" type="pres">
      <dgm:prSet presAssocID="{74FC503B-0F08-44EF-BE68-3FC77544694D}" presName="bgRect" presStyleLbl="bgShp" presStyleIdx="0" presStyleCnt="6"/>
      <dgm:spPr/>
    </dgm:pt>
    <dgm:pt modelId="{B1F72935-E689-4146-8EE7-4596E90A3D18}" type="pres">
      <dgm:prSet presAssocID="{74FC503B-0F08-44EF-BE68-3FC7754469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3C1E54EC-7EEA-4C75-B7E1-1599BB9C13B3}" type="pres">
      <dgm:prSet presAssocID="{74FC503B-0F08-44EF-BE68-3FC77544694D}" presName="spaceRect" presStyleCnt="0"/>
      <dgm:spPr/>
    </dgm:pt>
    <dgm:pt modelId="{2003FA91-5DCC-48BF-A473-0B14D0E88DAB}" type="pres">
      <dgm:prSet presAssocID="{74FC503B-0F08-44EF-BE68-3FC77544694D}" presName="parTx" presStyleLbl="revTx" presStyleIdx="0" presStyleCnt="6">
        <dgm:presLayoutVars>
          <dgm:chMax val="0"/>
          <dgm:chPref val="0"/>
        </dgm:presLayoutVars>
      </dgm:prSet>
      <dgm:spPr/>
    </dgm:pt>
    <dgm:pt modelId="{3D5EBEE2-C7B8-4734-8C07-AB3FAE378E56}" type="pres">
      <dgm:prSet presAssocID="{E4A4FF28-127E-4F16-8CAD-AD8ACFE2F75B}" presName="sibTrans" presStyleCnt="0"/>
      <dgm:spPr/>
    </dgm:pt>
    <dgm:pt modelId="{DB8708C3-A46E-4BAC-BCD7-5B768BC145E3}" type="pres">
      <dgm:prSet presAssocID="{E3157BC8-F207-46B9-9ADE-6F31941AC299}" presName="compNode" presStyleCnt="0"/>
      <dgm:spPr/>
    </dgm:pt>
    <dgm:pt modelId="{C4C7994B-4B0D-412A-83D0-9D72530F0D0D}" type="pres">
      <dgm:prSet presAssocID="{E3157BC8-F207-46B9-9ADE-6F31941AC299}" presName="bgRect" presStyleLbl="bgShp" presStyleIdx="1" presStyleCnt="6"/>
      <dgm:spPr/>
    </dgm:pt>
    <dgm:pt modelId="{60892B10-5F3C-480B-9CA2-6DD47A97774A}" type="pres">
      <dgm:prSet presAssocID="{E3157BC8-F207-46B9-9ADE-6F31941AC2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4A95D47A-7D6F-4590-ADEA-39FC118B6863}" type="pres">
      <dgm:prSet presAssocID="{E3157BC8-F207-46B9-9ADE-6F31941AC299}" presName="spaceRect" presStyleCnt="0"/>
      <dgm:spPr/>
    </dgm:pt>
    <dgm:pt modelId="{75FD15C0-91D5-45D9-8AB2-1065837572BB}" type="pres">
      <dgm:prSet presAssocID="{E3157BC8-F207-46B9-9ADE-6F31941AC299}" presName="parTx" presStyleLbl="revTx" presStyleIdx="1" presStyleCnt="6">
        <dgm:presLayoutVars>
          <dgm:chMax val="0"/>
          <dgm:chPref val="0"/>
        </dgm:presLayoutVars>
      </dgm:prSet>
      <dgm:spPr/>
    </dgm:pt>
    <dgm:pt modelId="{7E3657AD-E938-4731-AE41-59706FC878E0}" type="pres">
      <dgm:prSet presAssocID="{8EEE7741-1C01-46D2-8AA7-900D58B23DAA}" presName="sibTrans" presStyleCnt="0"/>
      <dgm:spPr/>
    </dgm:pt>
    <dgm:pt modelId="{E7C2DEAD-EA70-4C4B-AE74-62189B51F60C}" type="pres">
      <dgm:prSet presAssocID="{1AA7CDA2-8022-4C59-8AF1-A0EE210FBF0F}" presName="compNode" presStyleCnt="0"/>
      <dgm:spPr/>
    </dgm:pt>
    <dgm:pt modelId="{B60222B3-7501-4379-851D-F85CB6643D77}" type="pres">
      <dgm:prSet presAssocID="{1AA7CDA2-8022-4C59-8AF1-A0EE210FBF0F}" presName="bgRect" presStyleLbl="bgShp" presStyleIdx="2" presStyleCnt="6"/>
      <dgm:spPr/>
    </dgm:pt>
    <dgm:pt modelId="{1B19A307-C191-4C97-8B9D-04622489E507}" type="pres">
      <dgm:prSet presAssocID="{1AA7CDA2-8022-4C59-8AF1-A0EE210FBF0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8E44720-571F-41E2-A333-F9F3F5ED3132}" type="pres">
      <dgm:prSet presAssocID="{1AA7CDA2-8022-4C59-8AF1-A0EE210FBF0F}" presName="spaceRect" presStyleCnt="0"/>
      <dgm:spPr/>
    </dgm:pt>
    <dgm:pt modelId="{14124509-F715-4F3D-AB91-42448388FBC3}" type="pres">
      <dgm:prSet presAssocID="{1AA7CDA2-8022-4C59-8AF1-A0EE210FBF0F}" presName="parTx" presStyleLbl="revTx" presStyleIdx="2" presStyleCnt="6">
        <dgm:presLayoutVars>
          <dgm:chMax val="0"/>
          <dgm:chPref val="0"/>
        </dgm:presLayoutVars>
      </dgm:prSet>
      <dgm:spPr/>
    </dgm:pt>
    <dgm:pt modelId="{D398CCDC-14DD-4D19-BCD3-B33E801052AD}" type="pres">
      <dgm:prSet presAssocID="{1E5F833E-3DEC-4E80-A413-27BD915F3876}" presName="sibTrans" presStyleCnt="0"/>
      <dgm:spPr/>
    </dgm:pt>
    <dgm:pt modelId="{CB446D11-EE19-4C66-AB03-9CD4B3EA1C15}" type="pres">
      <dgm:prSet presAssocID="{CDF4B933-051A-41DD-BCD0-50674FD19D21}" presName="compNode" presStyleCnt="0"/>
      <dgm:spPr/>
    </dgm:pt>
    <dgm:pt modelId="{06BEB159-FC27-49D0-A6F8-A6592CCBD91F}" type="pres">
      <dgm:prSet presAssocID="{CDF4B933-051A-41DD-BCD0-50674FD19D21}" presName="bgRect" presStyleLbl="bgShp" presStyleIdx="3" presStyleCnt="6"/>
      <dgm:spPr/>
    </dgm:pt>
    <dgm:pt modelId="{5FD5869A-A735-4EFA-9878-01E5AB55364A}" type="pres">
      <dgm:prSet presAssocID="{CDF4B933-051A-41DD-BCD0-50674FD19D2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B85FE9E-CA2F-443F-8088-E2DC1E48FBEC}" type="pres">
      <dgm:prSet presAssocID="{CDF4B933-051A-41DD-BCD0-50674FD19D21}" presName="spaceRect" presStyleCnt="0"/>
      <dgm:spPr/>
    </dgm:pt>
    <dgm:pt modelId="{32438B26-712C-4C0C-A629-7F7CD36F6009}" type="pres">
      <dgm:prSet presAssocID="{CDF4B933-051A-41DD-BCD0-50674FD19D21}" presName="parTx" presStyleLbl="revTx" presStyleIdx="3" presStyleCnt="6">
        <dgm:presLayoutVars>
          <dgm:chMax val="0"/>
          <dgm:chPref val="0"/>
        </dgm:presLayoutVars>
      </dgm:prSet>
      <dgm:spPr/>
    </dgm:pt>
    <dgm:pt modelId="{EAF0AA6A-7915-4632-8064-9854B42D2F7D}" type="pres">
      <dgm:prSet presAssocID="{DAB12A5E-C697-49F1-A891-EE5A15312F77}" presName="sibTrans" presStyleCnt="0"/>
      <dgm:spPr/>
    </dgm:pt>
    <dgm:pt modelId="{96A3F24C-5D39-48F7-8E29-0C04DC6793D8}" type="pres">
      <dgm:prSet presAssocID="{DE06D5FF-41AE-4653-88FF-3BDB25F24894}" presName="compNode" presStyleCnt="0"/>
      <dgm:spPr/>
    </dgm:pt>
    <dgm:pt modelId="{0D9B78D6-0410-471D-B1B7-473DC6FB601F}" type="pres">
      <dgm:prSet presAssocID="{DE06D5FF-41AE-4653-88FF-3BDB25F24894}" presName="bgRect" presStyleLbl="bgShp" presStyleIdx="4" presStyleCnt="6"/>
      <dgm:spPr/>
    </dgm:pt>
    <dgm:pt modelId="{9B80DA4E-C7A5-4672-A4CF-63CC3AC32382}" type="pres">
      <dgm:prSet presAssocID="{DE06D5FF-41AE-4653-88FF-3BDB25F2489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BFA9025F-8514-4139-82DD-02B4ED30D9C0}" type="pres">
      <dgm:prSet presAssocID="{DE06D5FF-41AE-4653-88FF-3BDB25F24894}" presName="spaceRect" presStyleCnt="0"/>
      <dgm:spPr/>
    </dgm:pt>
    <dgm:pt modelId="{26CAE31C-33F0-4A82-8F23-21121C47A4DE}" type="pres">
      <dgm:prSet presAssocID="{DE06D5FF-41AE-4653-88FF-3BDB25F24894}" presName="parTx" presStyleLbl="revTx" presStyleIdx="4" presStyleCnt="6">
        <dgm:presLayoutVars>
          <dgm:chMax val="0"/>
          <dgm:chPref val="0"/>
        </dgm:presLayoutVars>
      </dgm:prSet>
      <dgm:spPr/>
    </dgm:pt>
    <dgm:pt modelId="{FD49EA66-896C-4881-8F0C-B93E5BB209C4}" type="pres">
      <dgm:prSet presAssocID="{F0243BF3-F4F8-4F7F-9BFE-CF23CE356AB0}" presName="sibTrans" presStyleCnt="0"/>
      <dgm:spPr/>
    </dgm:pt>
    <dgm:pt modelId="{2B717F15-9888-4C95-B433-FD7C04C41532}" type="pres">
      <dgm:prSet presAssocID="{A04F97A0-209E-4739-A684-6CE54B6D41D4}" presName="compNode" presStyleCnt="0"/>
      <dgm:spPr/>
    </dgm:pt>
    <dgm:pt modelId="{BFB0AB21-251F-4574-9EE6-C363E578BA34}" type="pres">
      <dgm:prSet presAssocID="{A04F97A0-209E-4739-A684-6CE54B6D41D4}" presName="bgRect" presStyleLbl="bgShp" presStyleIdx="5" presStyleCnt="6"/>
      <dgm:spPr/>
    </dgm:pt>
    <dgm:pt modelId="{36A12989-288C-498D-A8EC-EA32A43A674A}" type="pres">
      <dgm:prSet presAssocID="{A04F97A0-209E-4739-A684-6CE54B6D41D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A911378-35FD-4645-842E-880CDC24FEBA}" type="pres">
      <dgm:prSet presAssocID="{A04F97A0-209E-4739-A684-6CE54B6D41D4}" presName="spaceRect" presStyleCnt="0"/>
      <dgm:spPr/>
    </dgm:pt>
    <dgm:pt modelId="{B02A999E-5FD4-49F0-ACE4-53576576B4AB}" type="pres">
      <dgm:prSet presAssocID="{A04F97A0-209E-4739-A684-6CE54B6D41D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BD67F25-99F6-4420-B465-1565A12D8275}" type="presOf" srcId="{282DD5F8-4C3C-4D85-8458-4DC1D51E8594}" destId="{398ECDAA-5A76-4F47-8692-0EEC7DBCF837}" srcOrd="0" destOrd="0" presId="urn:microsoft.com/office/officeart/2018/2/layout/IconVerticalSolidList"/>
    <dgm:cxn modelId="{04925742-1359-4A46-8983-65E5FB6C07D9}" srcId="{282DD5F8-4C3C-4D85-8458-4DC1D51E8594}" destId="{E3157BC8-F207-46B9-9ADE-6F31941AC299}" srcOrd="1" destOrd="0" parTransId="{034C1A9F-FF23-433B-857E-27D8C7375EDE}" sibTransId="{8EEE7741-1C01-46D2-8AA7-900D58B23DAA}"/>
    <dgm:cxn modelId="{56A6556F-BEFB-4974-B916-4DA28BEB2D54}" type="presOf" srcId="{1AA7CDA2-8022-4C59-8AF1-A0EE210FBF0F}" destId="{14124509-F715-4F3D-AB91-42448388FBC3}" srcOrd="0" destOrd="0" presId="urn:microsoft.com/office/officeart/2018/2/layout/IconVerticalSolidList"/>
    <dgm:cxn modelId="{F43B3E86-8280-42D7-8259-D77541D204C8}" type="presOf" srcId="{74FC503B-0F08-44EF-BE68-3FC77544694D}" destId="{2003FA91-5DCC-48BF-A473-0B14D0E88DAB}" srcOrd="0" destOrd="0" presId="urn:microsoft.com/office/officeart/2018/2/layout/IconVerticalSolidList"/>
    <dgm:cxn modelId="{45351D91-9313-4331-90F6-4EB29915B8C1}" type="presOf" srcId="{A04F97A0-209E-4739-A684-6CE54B6D41D4}" destId="{B02A999E-5FD4-49F0-ACE4-53576576B4AB}" srcOrd="0" destOrd="0" presId="urn:microsoft.com/office/officeart/2018/2/layout/IconVerticalSolidList"/>
    <dgm:cxn modelId="{D034969E-8A2C-4516-B21D-F39CF81BC603}" srcId="{282DD5F8-4C3C-4D85-8458-4DC1D51E8594}" destId="{1AA7CDA2-8022-4C59-8AF1-A0EE210FBF0F}" srcOrd="2" destOrd="0" parTransId="{EEE97C1A-9D06-421E-AF12-C2391D2F7A30}" sibTransId="{1E5F833E-3DEC-4E80-A413-27BD915F3876}"/>
    <dgm:cxn modelId="{C469C5A7-639B-40C1-90D5-9BEB95F34C03}" type="presOf" srcId="{CDF4B933-051A-41DD-BCD0-50674FD19D21}" destId="{32438B26-712C-4C0C-A629-7F7CD36F6009}" srcOrd="0" destOrd="0" presId="urn:microsoft.com/office/officeart/2018/2/layout/IconVerticalSolidList"/>
    <dgm:cxn modelId="{D8BB3DCF-386B-496F-84DC-ECF3580EDAC1}" type="presOf" srcId="{DE06D5FF-41AE-4653-88FF-3BDB25F24894}" destId="{26CAE31C-33F0-4A82-8F23-21121C47A4DE}" srcOrd="0" destOrd="0" presId="urn:microsoft.com/office/officeart/2018/2/layout/IconVerticalSolidList"/>
    <dgm:cxn modelId="{4B49E3D4-E990-4E05-95B3-C8B1659A79BB}" type="presOf" srcId="{E3157BC8-F207-46B9-9ADE-6F31941AC299}" destId="{75FD15C0-91D5-45D9-8AB2-1065837572BB}" srcOrd="0" destOrd="0" presId="urn:microsoft.com/office/officeart/2018/2/layout/IconVerticalSolidList"/>
    <dgm:cxn modelId="{69F0B3E3-13E8-403C-AE5A-761F924F1E1B}" srcId="{282DD5F8-4C3C-4D85-8458-4DC1D51E8594}" destId="{CDF4B933-051A-41DD-BCD0-50674FD19D21}" srcOrd="3" destOrd="0" parTransId="{EAEF45C0-11D7-4E96-BE4D-C553698B53FE}" sibTransId="{DAB12A5E-C697-49F1-A891-EE5A15312F77}"/>
    <dgm:cxn modelId="{85775FEC-07FA-45E2-8DD5-B7095017D606}" srcId="{282DD5F8-4C3C-4D85-8458-4DC1D51E8594}" destId="{DE06D5FF-41AE-4653-88FF-3BDB25F24894}" srcOrd="4" destOrd="0" parTransId="{3AD8AD23-799E-4BDA-BEDA-4788FB46A8F5}" sibTransId="{F0243BF3-F4F8-4F7F-9BFE-CF23CE356AB0}"/>
    <dgm:cxn modelId="{6CF9E4EE-9BA9-4B37-BE1C-C69F35332D35}" srcId="{282DD5F8-4C3C-4D85-8458-4DC1D51E8594}" destId="{74FC503B-0F08-44EF-BE68-3FC77544694D}" srcOrd="0" destOrd="0" parTransId="{47AFD152-1CCC-4C05-BC74-21C33E57121F}" sibTransId="{E4A4FF28-127E-4F16-8CAD-AD8ACFE2F75B}"/>
    <dgm:cxn modelId="{BA6257F4-F266-4A9C-91E1-4C82A339DDF2}" srcId="{282DD5F8-4C3C-4D85-8458-4DC1D51E8594}" destId="{A04F97A0-209E-4739-A684-6CE54B6D41D4}" srcOrd="5" destOrd="0" parTransId="{2C38DB2D-9A99-4AF5-B617-566C5D9D5B15}" sibTransId="{B57A6A2B-19BD-445C-A99B-DE303BA37F34}"/>
    <dgm:cxn modelId="{4A76D46E-1825-497F-9CA1-6486DFA26E6B}" type="presParOf" srcId="{398ECDAA-5A76-4F47-8692-0EEC7DBCF837}" destId="{D585C821-B35B-4583-9FF5-978CD9F0836E}" srcOrd="0" destOrd="0" presId="urn:microsoft.com/office/officeart/2018/2/layout/IconVerticalSolidList"/>
    <dgm:cxn modelId="{F46D097E-A279-448B-B39C-E0F0F8039695}" type="presParOf" srcId="{D585C821-B35B-4583-9FF5-978CD9F0836E}" destId="{5481A977-0400-4086-9E10-1934401DC7EF}" srcOrd="0" destOrd="0" presId="urn:microsoft.com/office/officeart/2018/2/layout/IconVerticalSolidList"/>
    <dgm:cxn modelId="{B27783B7-9856-43DE-BE99-36382F0737D7}" type="presParOf" srcId="{D585C821-B35B-4583-9FF5-978CD9F0836E}" destId="{B1F72935-E689-4146-8EE7-4596E90A3D18}" srcOrd="1" destOrd="0" presId="urn:microsoft.com/office/officeart/2018/2/layout/IconVerticalSolidList"/>
    <dgm:cxn modelId="{A31444FE-14AB-4755-894E-7A241A934632}" type="presParOf" srcId="{D585C821-B35B-4583-9FF5-978CD9F0836E}" destId="{3C1E54EC-7EEA-4C75-B7E1-1599BB9C13B3}" srcOrd="2" destOrd="0" presId="urn:microsoft.com/office/officeart/2018/2/layout/IconVerticalSolidList"/>
    <dgm:cxn modelId="{B661253C-AD5D-4744-8212-3EAC697FF23F}" type="presParOf" srcId="{D585C821-B35B-4583-9FF5-978CD9F0836E}" destId="{2003FA91-5DCC-48BF-A473-0B14D0E88DAB}" srcOrd="3" destOrd="0" presId="urn:microsoft.com/office/officeart/2018/2/layout/IconVerticalSolidList"/>
    <dgm:cxn modelId="{61F47982-92C7-4A1B-AE59-920C8D6A103B}" type="presParOf" srcId="{398ECDAA-5A76-4F47-8692-0EEC7DBCF837}" destId="{3D5EBEE2-C7B8-4734-8C07-AB3FAE378E56}" srcOrd="1" destOrd="0" presId="urn:microsoft.com/office/officeart/2018/2/layout/IconVerticalSolidList"/>
    <dgm:cxn modelId="{1B9B6E13-49F0-4390-A812-E2E545DD9417}" type="presParOf" srcId="{398ECDAA-5A76-4F47-8692-0EEC7DBCF837}" destId="{DB8708C3-A46E-4BAC-BCD7-5B768BC145E3}" srcOrd="2" destOrd="0" presId="urn:microsoft.com/office/officeart/2018/2/layout/IconVerticalSolidList"/>
    <dgm:cxn modelId="{51AB0F1E-961F-4409-A45E-504314277C8E}" type="presParOf" srcId="{DB8708C3-A46E-4BAC-BCD7-5B768BC145E3}" destId="{C4C7994B-4B0D-412A-83D0-9D72530F0D0D}" srcOrd="0" destOrd="0" presId="urn:microsoft.com/office/officeart/2018/2/layout/IconVerticalSolidList"/>
    <dgm:cxn modelId="{AAEDD0B7-F84E-421E-98CD-515E47969386}" type="presParOf" srcId="{DB8708C3-A46E-4BAC-BCD7-5B768BC145E3}" destId="{60892B10-5F3C-480B-9CA2-6DD47A97774A}" srcOrd="1" destOrd="0" presId="urn:microsoft.com/office/officeart/2018/2/layout/IconVerticalSolidList"/>
    <dgm:cxn modelId="{73069113-D8EF-454D-B4BE-E0FC928A09A7}" type="presParOf" srcId="{DB8708C3-A46E-4BAC-BCD7-5B768BC145E3}" destId="{4A95D47A-7D6F-4590-ADEA-39FC118B6863}" srcOrd="2" destOrd="0" presId="urn:microsoft.com/office/officeart/2018/2/layout/IconVerticalSolidList"/>
    <dgm:cxn modelId="{EF870A58-E00A-457F-A1F3-7D400191968A}" type="presParOf" srcId="{DB8708C3-A46E-4BAC-BCD7-5B768BC145E3}" destId="{75FD15C0-91D5-45D9-8AB2-1065837572BB}" srcOrd="3" destOrd="0" presId="urn:microsoft.com/office/officeart/2018/2/layout/IconVerticalSolidList"/>
    <dgm:cxn modelId="{898E2817-4C10-4389-95C3-6367F60BEA35}" type="presParOf" srcId="{398ECDAA-5A76-4F47-8692-0EEC7DBCF837}" destId="{7E3657AD-E938-4731-AE41-59706FC878E0}" srcOrd="3" destOrd="0" presId="urn:microsoft.com/office/officeart/2018/2/layout/IconVerticalSolidList"/>
    <dgm:cxn modelId="{9EA2CC02-09CA-429A-9A11-55BCE17305AF}" type="presParOf" srcId="{398ECDAA-5A76-4F47-8692-0EEC7DBCF837}" destId="{E7C2DEAD-EA70-4C4B-AE74-62189B51F60C}" srcOrd="4" destOrd="0" presId="urn:microsoft.com/office/officeart/2018/2/layout/IconVerticalSolidList"/>
    <dgm:cxn modelId="{5BF86318-6A01-4976-A263-D69FF1AC77E9}" type="presParOf" srcId="{E7C2DEAD-EA70-4C4B-AE74-62189B51F60C}" destId="{B60222B3-7501-4379-851D-F85CB6643D77}" srcOrd="0" destOrd="0" presId="urn:microsoft.com/office/officeart/2018/2/layout/IconVerticalSolidList"/>
    <dgm:cxn modelId="{FA5B5181-EF50-4337-85AB-C54E5507CE14}" type="presParOf" srcId="{E7C2DEAD-EA70-4C4B-AE74-62189B51F60C}" destId="{1B19A307-C191-4C97-8B9D-04622489E507}" srcOrd="1" destOrd="0" presId="urn:microsoft.com/office/officeart/2018/2/layout/IconVerticalSolidList"/>
    <dgm:cxn modelId="{3BB4D78D-0F16-49FB-B452-7CF58BE5D3AC}" type="presParOf" srcId="{E7C2DEAD-EA70-4C4B-AE74-62189B51F60C}" destId="{28E44720-571F-41E2-A333-F9F3F5ED3132}" srcOrd="2" destOrd="0" presId="urn:microsoft.com/office/officeart/2018/2/layout/IconVerticalSolidList"/>
    <dgm:cxn modelId="{EBB36784-1BC6-478F-A919-02ABE592116B}" type="presParOf" srcId="{E7C2DEAD-EA70-4C4B-AE74-62189B51F60C}" destId="{14124509-F715-4F3D-AB91-42448388FBC3}" srcOrd="3" destOrd="0" presId="urn:microsoft.com/office/officeart/2018/2/layout/IconVerticalSolidList"/>
    <dgm:cxn modelId="{423C824D-9D77-4323-8CBE-DDBA4E8ADC3E}" type="presParOf" srcId="{398ECDAA-5A76-4F47-8692-0EEC7DBCF837}" destId="{D398CCDC-14DD-4D19-BCD3-B33E801052AD}" srcOrd="5" destOrd="0" presId="urn:microsoft.com/office/officeart/2018/2/layout/IconVerticalSolidList"/>
    <dgm:cxn modelId="{AB3502F6-70FF-44C3-B1AB-0CBE5E4160D5}" type="presParOf" srcId="{398ECDAA-5A76-4F47-8692-0EEC7DBCF837}" destId="{CB446D11-EE19-4C66-AB03-9CD4B3EA1C15}" srcOrd="6" destOrd="0" presId="urn:microsoft.com/office/officeart/2018/2/layout/IconVerticalSolidList"/>
    <dgm:cxn modelId="{FBCF87E8-6F28-4E53-AA84-4D2AAF2E632F}" type="presParOf" srcId="{CB446D11-EE19-4C66-AB03-9CD4B3EA1C15}" destId="{06BEB159-FC27-49D0-A6F8-A6592CCBD91F}" srcOrd="0" destOrd="0" presId="urn:microsoft.com/office/officeart/2018/2/layout/IconVerticalSolidList"/>
    <dgm:cxn modelId="{010C548D-560F-4AE6-84E8-EE60CDF8450F}" type="presParOf" srcId="{CB446D11-EE19-4C66-AB03-9CD4B3EA1C15}" destId="{5FD5869A-A735-4EFA-9878-01E5AB55364A}" srcOrd="1" destOrd="0" presId="urn:microsoft.com/office/officeart/2018/2/layout/IconVerticalSolidList"/>
    <dgm:cxn modelId="{2CEB7C53-6525-4FBB-BFD8-B0B120B9F162}" type="presParOf" srcId="{CB446D11-EE19-4C66-AB03-9CD4B3EA1C15}" destId="{4B85FE9E-CA2F-443F-8088-E2DC1E48FBEC}" srcOrd="2" destOrd="0" presId="urn:microsoft.com/office/officeart/2018/2/layout/IconVerticalSolidList"/>
    <dgm:cxn modelId="{23245E4C-B1DB-435C-8AD0-2A7B0036F200}" type="presParOf" srcId="{CB446D11-EE19-4C66-AB03-9CD4B3EA1C15}" destId="{32438B26-712C-4C0C-A629-7F7CD36F6009}" srcOrd="3" destOrd="0" presId="urn:microsoft.com/office/officeart/2018/2/layout/IconVerticalSolidList"/>
    <dgm:cxn modelId="{5E294F93-1D0E-4EAA-8B87-132DFF66120B}" type="presParOf" srcId="{398ECDAA-5A76-4F47-8692-0EEC7DBCF837}" destId="{EAF0AA6A-7915-4632-8064-9854B42D2F7D}" srcOrd="7" destOrd="0" presId="urn:microsoft.com/office/officeart/2018/2/layout/IconVerticalSolidList"/>
    <dgm:cxn modelId="{FA85DE06-BA1D-4194-A00F-6C357F555735}" type="presParOf" srcId="{398ECDAA-5A76-4F47-8692-0EEC7DBCF837}" destId="{96A3F24C-5D39-48F7-8E29-0C04DC6793D8}" srcOrd="8" destOrd="0" presId="urn:microsoft.com/office/officeart/2018/2/layout/IconVerticalSolidList"/>
    <dgm:cxn modelId="{A5432F98-502A-41FD-A9DB-10D9A0209C39}" type="presParOf" srcId="{96A3F24C-5D39-48F7-8E29-0C04DC6793D8}" destId="{0D9B78D6-0410-471D-B1B7-473DC6FB601F}" srcOrd="0" destOrd="0" presId="urn:microsoft.com/office/officeart/2018/2/layout/IconVerticalSolidList"/>
    <dgm:cxn modelId="{92D26AC5-7159-4A37-9AF9-90706803D878}" type="presParOf" srcId="{96A3F24C-5D39-48F7-8E29-0C04DC6793D8}" destId="{9B80DA4E-C7A5-4672-A4CF-63CC3AC32382}" srcOrd="1" destOrd="0" presId="urn:microsoft.com/office/officeart/2018/2/layout/IconVerticalSolidList"/>
    <dgm:cxn modelId="{A57812EF-C6E9-4265-AE49-D5D82FF738EB}" type="presParOf" srcId="{96A3F24C-5D39-48F7-8E29-0C04DC6793D8}" destId="{BFA9025F-8514-4139-82DD-02B4ED30D9C0}" srcOrd="2" destOrd="0" presId="urn:microsoft.com/office/officeart/2018/2/layout/IconVerticalSolidList"/>
    <dgm:cxn modelId="{368824E4-BB03-4470-8006-ACE3C661A732}" type="presParOf" srcId="{96A3F24C-5D39-48F7-8E29-0C04DC6793D8}" destId="{26CAE31C-33F0-4A82-8F23-21121C47A4DE}" srcOrd="3" destOrd="0" presId="urn:microsoft.com/office/officeart/2018/2/layout/IconVerticalSolidList"/>
    <dgm:cxn modelId="{BE85092B-90F5-4F5C-A5E1-A8E353321DE7}" type="presParOf" srcId="{398ECDAA-5A76-4F47-8692-0EEC7DBCF837}" destId="{FD49EA66-896C-4881-8F0C-B93E5BB209C4}" srcOrd="9" destOrd="0" presId="urn:microsoft.com/office/officeart/2018/2/layout/IconVerticalSolidList"/>
    <dgm:cxn modelId="{2264C7C8-C740-4B75-8554-7D4AC7D3858F}" type="presParOf" srcId="{398ECDAA-5A76-4F47-8692-0EEC7DBCF837}" destId="{2B717F15-9888-4C95-B433-FD7C04C41532}" srcOrd="10" destOrd="0" presId="urn:microsoft.com/office/officeart/2018/2/layout/IconVerticalSolidList"/>
    <dgm:cxn modelId="{84F3C946-7F2A-44FB-A9BB-76CC1F87CEA8}" type="presParOf" srcId="{2B717F15-9888-4C95-B433-FD7C04C41532}" destId="{BFB0AB21-251F-4574-9EE6-C363E578BA34}" srcOrd="0" destOrd="0" presId="urn:microsoft.com/office/officeart/2018/2/layout/IconVerticalSolidList"/>
    <dgm:cxn modelId="{2D2297BD-FAB5-406E-A9CA-44F89EBD884E}" type="presParOf" srcId="{2B717F15-9888-4C95-B433-FD7C04C41532}" destId="{36A12989-288C-498D-A8EC-EA32A43A674A}" srcOrd="1" destOrd="0" presId="urn:microsoft.com/office/officeart/2018/2/layout/IconVerticalSolidList"/>
    <dgm:cxn modelId="{F158D07A-E6A1-4189-ADC9-78485FF2C33D}" type="presParOf" srcId="{2B717F15-9888-4C95-B433-FD7C04C41532}" destId="{FA911378-35FD-4645-842E-880CDC24FEBA}" srcOrd="2" destOrd="0" presId="urn:microsoft.com/office/officeart/2018/2/layout/IconVerticalSolidList"/>
    <dgm:cxn modelId="{C17497C2-B9B8-4202-A0A3-B08DB62116C2}" type="presParOf" srcId="{2B717F15-9888-4C95-B433-FD7C04C41532}" destId="{B02A999E-5FD4-49F0-ACE4-53576576B4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B40A72-763F-4A0D-869E-CDC4F16509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AE1639-3D98-4C4F-8C3A-D71EC6A33B3D}">
      <dgm:prSet/>
      <dgm:spPr/>
      <dgm:t>
        <a:bodyPr/>
        <a:lstStyle/>
        <a:p>
          <a:r>
            <a:rPr lang="en-US"/>
            <a:t>Nodes: Product ASIN</a:t>
          </a:r>
        </a:p>
      </dgm:t>
    </dgm:pt>
    <dgm:pt modelId="{8D9237B6-F4BB-49A7-A81F-3E2FC8179A72}" type="parTrans" cxnId="{72E89665-99F3-438A-AD03-1271EE93EC6B}">
      <dgm:prSet/>
      <dgm:spPr/>
      <dgm:t>
        <a:bodyPr/>
        <a:lstStyle/>
        <a:p>
          <a:endParaRPr lang="en-US"/>
        </a:p>
      </dgm:t>
    </dgm:pt>
    <dgm:pt modelId="{8C760F6D-0215-4B36-AA39-4A184B391F6A}" type="sibTrans" cxnId="{72E89665-99F3-438A-AD03-1271EE93EC6B}">
      <dgm:prSet/>
      <dgm:spPr/>
      <dgm:t>
        <a:bodyPr/>
        <a:lstStyle/>
        <a:p>
          <a:endParaRPr lang="en-US"/>
        </a:p>
      </dgm:t>
    </dgm:pt>
    <dgm:pt modelId="{4C8F2103-99CB-4765-B796-81A35A2612D5}">
      <dgm:prSet/>
      <dgm:spPr/>
      <dgm:t>
        <a:bodyPr/>
        <a:lstStyle/>
        <a:p>
          <a:r>
            <a:rPr lang="en-US"/>
            <a:t>Edges: Co-purchased products</a:t>
          </a:r>
        </a:p>
      </dgm:t>
    </dgm:pt>
    <dgm:pt modelId="{CDCEDBB6-484C-49E6-9B8B-91A5EB1F8833}" type="parTrans" cxnId="{92EF9114-12A6-4474-A321-3CDBA203C1E8}">
      <dgm:prSet/>
      <dgm:spPr/>
      <dgm:t>
        <a:bodyPr/>
        <a:lstStyle/>
        <a:p>
          <a:endParaRPr lang="en-US"/>
        </a:p>
      </dgm:t>
    </dgm:pt>
    <dgm:pt modelId="{BA6961D4-8C18-4BE8-B358-67D8083FFA02}" type="sibTrans" cxnId="{92EF9114-12A6-4474-A321-3CDBA203C1E8}">
      <dgm:prSet/>
      <dgm:spPr/>
      <dgm:t>
        <a:bodyPr/>
        <a:lstStyle/>
        <a:p>
          <a:endParaRPr lang="en-US"/>
        </a:p>
      </dgm:t>
    </dgm:pt>
    <dgm:pt modelId="{0EA7ADF9-666F-40D0-842B-E50F3A75C02F}">
      <dgm:prSet/>
      <dgm:spPr/>
      <dgm:t>
        <a:bodyPr/>
        <a:lstStyle/>
        <a:p>
          <a:r>
            <a:rPr lang="en-US"/>
            <a:t>Weight: Cosine similarity of categories</a:t>
          </a:r>
        </a:p>
      </dgm:t>
    </dgm:pt>
    <dgm:pt modelId="{4AE819F8-A7D8-40FC-99DB-DB4772245506}" type="parTrans" cxnId="{CA21D6FA-E741-4D45-8718-5B8DD9E780DC}">
      <dgm:prSet/>
      <dgm:spPr/>
      <dgm:t>
        <a:bodyPr/>
        <a:lstStyle/>
        <a:p>
          <a:endParaRPr lang="en-US"/>
        </a:p>
      </dgm:t>
    </dgm:pt>
    <dgm:pt modelId="{C34114B6-7216-40BC-B99E-1BA7B7AD7C22}" type="sibTrans" cxnId="{CA21D6FA-E741-4D45-8718-5B8DD9E780DC}">
      <dgm:prSet/>
      <dgm:spPr/>
      <dgm:t>
        <a:bodyPr/>
        <a:lstStyle/>
        <a:p>
          <a:endParaRPr lang="en-US"/>
        </a:p>
      </dgm:t>
    </dgm:pt>
    <dgm:pt modelId="{094F027F-C86D-4CA2-80B2-F0D6C2AB1137}" type="pres">
      <dgm:prSet presAssocID="{C1B40A72-763F-4A0D-869E-CDC4F165090F}" presName="root" presStyleCnt="0">
        <dgm:presLayoutVars>
          <dgm:dir/>
          <dgm:resizeHandles val="exact"/>
        </dgm:presLayoutVars>
      </dgm:prSet>
      <dgm:spPr/>
    </dgm:pt>
    <dgm:pt modelId="{F5760FC1-A234-4315-946B-E5ECEB225B5E}" type="pres">
      <dgm:prSet presAssocID="{96AE1639-3D98-4C4F-8C3A-D71EC6A33B3D}" presName="compNode" presStyleCnt="0"/>
      <dgm:spPr/>
    </dgm:pt>
    <dgm:pt modelId="{EBE8D8EC-860F-4F35-B3F1-5C89111FB9AF}" type="pres">
      <dgm:prSet presAssocID="{96AE1639-3D98-4C4F-8C3A-D71EC6A33B3D}" presName="bgRect" presStyleLbl="bgShp" presStyleIdx="0" presStyleCnt="3"/>
      <dgm:spPr/>
    </dgm:pt>
    <dgm:pt modelId="{EAD85F3C-C708-4281-BD86-B1AF374074E3}" type="pres">
      <dgm:prSet presAssocID="{96AE1639-3D98-4C4F-8C3A-D71EC6A33B3D}" presName="iconRect" presStyleLbl="node1" presStyleIdx="0" presStyleCnt="3"/>
      <dgm:spPr>
        <a:ln>
          <a:noFill/>
        </a:ln>
      </dgm:spPr>
    </dgm:pt>
    <dgm:pt modelId="{C641964E-F22B-4459-A97A-05AA2A023019}" type="pres">
      <dgm:prSet presAssocID="{96AE1639-3D98-4C4F-8C3A-D71EC6A33B3D}" presName="spaceRect" presStyleCnt="0"/>
      <dgm:spPr/>
    </dgm:pt>
    <dgm:pt modelId="{7AD91029-6713-4229-97E2-C6BFCA09E7A2}" type="pres">
      <dgm:prSet presAssocID="{96AE1639-3D98-4C4F-8C3A-D71EC6A33B3D}" presName="parTx" presStyleLbl="revTx" presStyleIdx="0" presStyleCnt="3">
        <dgm:presLayoutVars>
          <dgm:chMax val="0"/>
          <dgm:chPref val="0"/>
        </dgm:presLayoutVars>
      </dgm:prSet>
      <dgm:spPr/>
    </dgm:pt>
    <dgm:pt modelId="{76425836-D68D-468E-8FFB-728F14026B1E}" type="pres">
      <dgm:prSet presAssocID="{8C760F6D-0215-4B36-AA39-4A184B391F6A}" presName="sibTrans" presStyleCnt="0"/>
      <dgm:spPr/>
    </dgm:pt>
    <dgm:pt modelId="{7DDAA266-B7AC-42D3-A4B3-F514E32E78DF}" type="pres">
      <dgm:prSet presAssocID="{4C8F2103-99CB-4765-B796-81A35A2612D5}" presName="compNode" presStyleCnt="0"/>
      <dgm:spPr/>
    </dgm:pt>
    <dgm:pt modelId="{563B8188-6EBE-4706-9FED-2B9034737B8B}" type="pres">
      <dgm:prSet presAssocID="{4C8F2103-99CB-4765-B796-81A35A2612D5}" presName="bgRect" presStyleLbl="bgShp" presStyleIdx="1" presStyleCnt="3"/>
      <dgm:spPr/>
    </dgm:pt>
    <dgm:pt modelId="{076467D8-F83B-45D2-978F-11B74689B88D}" type="pres">
      <dgm:prSet presAssocID="{4C8F2103-99CB-4765-B796-81A35A2612D5}" presName="iconRect" presStyleLbl="node1" presStyleIdx="1" presStyleCnt="3"/>
      <dgm:spPr>
        <a:ln>
          <a:noFill/>
        </a:ln>
      </dgm:spPr>
    </dgm:pt>
    <dgm:pt modelId="{3699C8BA-51D3-49FD-A103-790519835781}" type="pres">
      <dgm:prSet presAssocID="{4C8F2103-99CB-4765-B796-81A35A2612D5}" presName="spaceRect" presStyleCnt="0"/>
      <dgm:spPr/>
    </dgm:pt>
    <dgm:pt modelId="{47441F75-365E-40F5-8BD4-71B130F2930B}" type="pres">
      <dgm:prSet presAssocID="{4C8F2103-99CB-4765-B796-81A35A2612D5}" presName="parTx" presStyleLbl="revTx" presStyleIdx="1" presStyleCnt="3">
        <dgm:presLayoutVars>
          <dgm:chMax val="0"/>
          <dgm:chPref val="0"/>
        </dgm:presLayoutVars>
      </dgm:prSet>
      <dgm:spPr/>
    </dgm:pt>
    <dgm:pt modelId="{6B50FFB6-2A1A-4BD6-AA19-2ECA84F38009}" type="pres">
      <dgm:prSet presAssocID="{BA6961D4-8C18-4BE8-B358-67D8083FFA02}" presName="sibTrans" presStyleCnt="0"/>
      <dgm:spPr/>
    </dgm:pt>
    <dgm:pt modelId="{B2ADCB55-7EF3-479E-8202-B6DE46817689}" type="pres">
      <dgm:prSet presAssocID="{0EA7ADF9-666F-40D0-842B-E50F3A75C02F}" presName="compNode" presStyleCnt="0"/>
      <dgm:spPr/>
    </dgm:pt>
    <dgm:pt modelId="{95C015F8-F67C-4E95-B121-02BDE20733A0}" type="pres">
      <dgm:prSet presAssocID="{0EA7ADF9-666F-40D0-842B-E50F3A75C02F}" presName="bgRect" presStyleLbl="bgShp" presStyleIdx="2" presStyleCnt="3"/>
      <dgm:spPr/>
    </dgm:pt>
    <dgm:pt modelId="{266D043C-7A9C-4F0F-BF21-445A7A59FD39}" type="pres">
      <dgm:prSet presAssocID="{0EA7ADF9-666F-40D0-842B-E50F3A75C02F}" presName="iconRect" presStyleLbl="node1" presStyleIdx="2" presStyleCnt="3"/>
      <dgm:spPr>
        <a:ln>
          <a:noFill/>
        </a:ln>
      </dgm:spPr>
    </dgm:pt>
    <dgm:pt modelId="{0D14226F-EEDA-4D50-982B-0F7AFF670CCB}" type="pres">
      <dgm:prSet presAssocID="{0EA7ADF9-666F-40D0-842B-E50F3A75C02F}" presName="spaceRect" presStyleCnt="0"/>
      <dgm:spPr/>
    </dgm:pt>
    <dgm:pt modelId="{CDC313A9-E892-41ED-805A-CC17296DE802}" type="pres">
      <dgm:prSet presAssocID="{0EA7ADF9-666F-40D0-842B-E50F3A75C0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3A2301-F42D-4998-816F-A24D8E29590C}" type="presOf" srcId="{0EA7ADF9-666F-40D0-842B-E50F3A75C02F}" destId="{CDC313A9-E892-41ED-805A-CC17296DE802}" srcOrd="0" destOrd="0" presId="urn:microsoft.com/office/officeart/2018/2/layout/IconVerticalSolidList"/>
    <dgm:cxn modelId="{92EF9114-12A6-4474-A321-3CDBA203C1E8}" srcId="{C1B40A72-763F-4A0D-869E-CDC4F165090F}" destId="{4C8F2103-99CB-4765-B796-81A35A2612D5}" srcOrd="1" destOrd="0" parTransId="{CDCEDBB6-484C-49E6-9B8B-91A5EB1F8833}" sibTransId="{BA6961D4-8C18-4BE8-B358-67D8083FFA02}"/>
    <dgm:cxn modelId="{7ECF2752-528B-413C-9E18-2866DD692E93}" type="presOf" srcId="{4C8F2103-99CB-4765-B796-81A35A2612D5}" destId="{47441F75-365E-40F5-8BD4-71B130F2930B}" srcOrd="0" destOrd="0" presId="urn:microsoft.com/office/officeart/2018/2/layout/IconVerticalSolidList"/>
    <dgm:cxn modelId="{72E89665-99F3-438A-AD03-1271EE93EC6B}" srcId="{C1B40A72-763F-4A0D-869E-CDC4F165090F}" destId="{96AE1639-3D98-4C4F-8C3A-D71EC6A33B3D}" srcOrd="0" destOrd="0" parTransId="{8D9237B6-F4BB-49A7-A81F-3E2FC8179A72}" sibTransId="{8C760F6D-0215-4B36-AA39-4A184B391F6A}"/>
    <dgm:cxn modelId="{A2FF7981-2A1D-406D-8D43-5BB4C93EF1FC}" type="presOf" srcId="{C1B40A72-763F-4A0D-869E-CDC4F165090F}" destId="{094F027F-C86D-4CA2-80B2-F0D6C2AB1137}" srcOrd="0" destOrd="0" presId="urn:microsoft.com/office/officeart/2018/2/layout/IconVerticalSolidList"/>
    <dgm:cxn modelId="{21285ED3-7BED-41F9-ADF6-477405B698E1}" type="presOf" srcId="{96AE1639-3D98-4C4F-8C3A-D71EC6A33B3D}" destId="{7AD91029-6713-4229-97E2-C6BFCA09E7A2}" srcOrd="0" destOrd="0" presId="urn:microsoft.com/office/officeart/2018/2/layout/IconVerticalSolidList"/>
    <dgm:cxn modelId="{CA21D6FA-E741-4D45-8718-5B8DD9E780DC}" srcId="{C1B40A72-763F-4A0D-869E-CDC4F165090F}" destId="{0EA7ADF9-666F-40D0-842B-E50F3A75C02F}" srcOrd="2" destOrd="0" parTransId="{4AE819F8-A7D8-40FC-99DB-DB4772245506}" sibTransId="{C34114B6-7216-40BC-B99E-1BA7B7AD7C22}"/>
    <dgm:cxn modelId="{190BCD0E-A542-4C6B-A27F-A1B6245BA089}" type="presParOf" srcId="{094F027F-C86D-4CA2-80B2-F0D6C2AB1137}" destId="{F5760FC1-A234-4315-946B-E5ECEB225B5E}" srcOrd="0" destOrd="0" presId="urn:microsoft.com/office/officeart/2018/2/layout/IconVerticalSolidList"/>
    <dgm:cxn modelId="{3BBFE2B3-AF7B-4DDE-8EE1-AF189D92F712}" type="presParOf" srcId="{F5760FC1-A234-4315-946B-E5ECEB225B5E}" destId="{EBE8D8EC-860F-4F35-B3F1-5C89111FB9AF}" srcOrd="0" destOrd="0" presId="urn:microsoft.com/office/officeart/2018/2/layout/IconVerticalSolidList"/>
    <dgm:cxn modelId="{6CD4F2DC-9B4A-4508-B1DE-DD8401E8A501}" type="presParOf" srcId="{F5760FC1-A234-4315-946B-E5ECEB225B5E}" destId="{EAD85F3C-C708-4281-BD86-B1AF374074E3}" srcOrd="1" destOrd="0" presId="urn:microsoft.com/office/officeart/2018/2/layout/IconVerticalSolidList"/>
    <dgm:cxn modelId="{B2353623-E23A-4AC8-9405-8E580A9EA964}" type="presParOf" srcId="{F5760FC1-A234-4315-946B-E5ECEB225B5E}" destId="{C641964E-F22B-4459-A97A-05AA2A023019}" srcOrd="2" destOrd="0" presId="urn:microsoft.com/office/officeart/2018/2/layout/IconVerticalSolidList"/>
    <dgm:cxn modelId="{79CDE6F9-D2C2-403C-A559-2B820568C356}" type="presParOf" srcId="{F5760FC1-A234-4315-946B-E5ECEB225B5E}" destId="{7AD91029-6713-4229-97E2-C6BFCA09E7A2}" srcOrd="3" destOrd="0" presId="urn:microsoft.com/office/officeart/2018/2/layout/IconVerticalSolidList"/>
    <dgm:cxn modelId="{A8A24926-CF98-4046-B7BA-89994C68D75B}" type="presParOf" srcId="{094F027F-C86D-4CA2-80B2-F0D6C2AB1137}" destId="{76425836-D68D-468E-8FFB-728F14026B1E}" srcOrd="1" destOrd="0" presId="urn:microsoft.com/office/officeart/2018/2/layout/IconVerticalSolidList"/>
    <dgm:cxn modelId="{1C74E87F-2CF5-480F-9D48-18647B6DBACA}" type="presParOf" srcId="{094F027F-C86D-4CA2-80B2-F0D6C2AB1137}" destId="{7DDAA266-B7AC-42D3-A4B3-F514E32E78DF}" srcOrd="2" destOrd="0" presId="urn:microsoft.com/office/officeart/2018/2/layout/IconVerticalSolidList"/>
    <dgm:cxn modelId="{93AAA41C-0426-4EA3-BFC1-B6C84A151916}" type="presParOf" srcId="{7DDAA266-B7AC-42D3-A4B3-F514E32E78DF}" destId="{563B8188-6EBE-4706-9FED-2B9034737B8B}" srcOrd="0" destOrd="0" presId="urn:microsoft.com/office/officeart/2018/2/layout/IconVerticalSolidList"/>
    <dgm:cxn modelId="{B302B499-EA82-4ACE-AAC9-3C09793F69D8}" type="presParOf" srcId="{7DDAA266-B7AC-42D3-A4B3-F514E32E78DF}" destId="{076467D8-F83B-45D2-978F-11B74689B88D}" srcOrd="1" destOrd="0" presId="urn:microsoft.com/office/officeart/2018/2/layout/IconVerticalSolidList"/>
    <dgm:cxn modelId="{7F3CD245-9408-4758-8B99-B938C19925D6}" type="presParOf" srcId="{7DDAA266-B7AC-42D3-A4B3-F514E32E78DF}" destId="{3699C8BA-51D3-49FD-A103-790519835781}" srcOrd="2" destOrd="0" presId="urn:microsoft.com/office/officeart/2018/2/layout/IconVerticalSolidList"/>
    <dgm:cxn modelId="{26201675-A1E8-4D88-A18E-B13CE9917AD8}" type="presParOf" srcId="{7DDAA266-B7AC-42D3-A4B3-F514E32E78DF}" destId="{47441F75-365E-40F5-8BD4-71B130F2930B}" srcOrd="3" destOrd="0" presId="urn:microsoft.com/office/officeart/2018/2/layout/IconVerticalSolidList"/>
    <dgm:cxn modelId="{3F9A2A29-C512-4E81-9398-A5971AE52B69}" type="presParOf" srcId="{094F027F-C86D-4CA2-80B2-F0D6C2AB1137}" destId="{6B50FFB6-2A1A-4BD6-AA19-2ECA84F38009}" srcOrd="3" destOrd="0" presId="urn:microsoft.com/office/officeart/2018/2/layout/IconVerticalSolidList"/>
    <dgm:cxn modelId="{03F882FA-D73C-43DC-86D3-ACD25AEACB49}" type="presParOf" srcId="{094F027F-C86D-4CA2-80B2-F0D6C2AB1137}" destId="{B2ADCB55-7EF3-479E-8202-B6DE46817689}" srcOrd="4" destOrd="0" presId="urn:microsoft.com/office/officeart/2018/2/layout/IconVerticalSolidList"/>
    <dgm:cxn modelId="{FEAE00F6-8F82-4DD3-8136-23123298A92D}" type="presParOf" srcId="{B2ADCB55-7EF3-479E-8202-B6DE46817689}" destId="{95C015F8-F67C-4E95-B121-02BDE20733A0}" srcOrd="0" destOrd="0" presId="urn:microsoft.com/office/officeart/2018/2/layout/IconVerticalSolidList"/>
    <dgm:cxn modelId="{A1D616FB-C623-43D8-BE11-497E9018CDAB}" type="presParOf" srcId="{B2ADCB55-7EF3-479E-8202-B6DE46817689}" destId="{266D043C-7A9C-4F0F-BF21-445A7A59FD39}" srcOrd="1" destOrd="0" presId="urn:microsoft.com/office/officeart/2018/2/layout/IconVerticalSolidList"/>
    <dgm:cxn modelId="{0281964D-A391-4734-9995-A2FD3B22D475}" type="presParOf" srcId="{B2ADCB55-7EF3-479E-8202-B6DE46817689}" destId="{0D14226F-EEDA-4D50-982B-0F7AFF670CCB}" srcOrd="2" destOrd="0" presId="urn:microsoft.com/office/officeart/2018/2/layout/IconVerticalSolidList"/>
    <dgm:cxn modelId="{1ABEE59D-1ED9-4BE3-BF23-38E685533E22}" type="presParOf" srcId="{B2ADCB55-7EF3-479E-8202-B6DE46817689}" destId="{CDC313A9-E892-41ED-805A-CC17296DE8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A8C27-3991-5444-BFE8-74C57EBDBE67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59BC1-3226-ED44-A429-2C744F625BAE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Product Table</a:t>
          </a:r>
        </a:p>
      </dsp:txBody>
      <dsp:txXfrm>
        <a:off x="560236" y="832323"/>
        <a:ext cx="4149382" cy="2576345"/>
      </dsp:txXfrm>
    </dsp:sp>
    <dsp:sp modelId="{C6BB3EBF-9302-884C-AEC6-DEB16A7D40F3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481B9-5B6D-E246-94EF-396E9A70DE79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Review Table</a:t>
          </a:r>
        </a:p>
      </dsp:txBody>
      <dsp:txXfrm>
        <a:off x="5827635" y="832323"/>
        <a:ext cx="4149382" cy="2576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59837-63FD-6F49-B7D5-1679A327C76D}">
      <dsp:nvSpPr>
        <dsp:cNvPr id="0" name=""/>
        <dsp:cNvSpPr/>
      </dsp:nvSpPr>
      <dsp:spPr>
        <a:xfrm>
          <a:off x="963848" y="2178"/>
          <a:ext cx="1890861" cy="11345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ASIN *</a:t>
          </a:r>
        </a:p>
      </dsp:txBody>
      <dsp:txXfrm>
        <a:off x="963848" y="2178"/>
        <a:ext cx="1890861" cy="1134516"/>
      </dsp:txXfrm>
    </dsp:sp>
    <dsp:sp modelId="{FF8020F1-95E8-EE40-AD65-1E29811A8FD9}">
      <dsp:nvSpPr>
        <dsp:cNvPr id="0" name=""/>
        <dsp:cNvSpPr/>
      </dsp:nvSpPr>
      <dsp:spPr>
        <a:xfrm>
          <a:off x="3043795" y="2178"/>
          <a:ext cx="1890861" cy="11345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Group **</a:t>
          </a:r>
        </a:p>
      </dsp:txBody>
      <dsp:txXfrm>
        <a:off x="3043795" y="2178"/>
        <a:ext cx="1890861" cy="1134516"/>
      </dsp:txXfrm>
    </dsp:sp>
    <dsp:sp modelId="{391AC053-43F3-5843-B813-9EDF92207094}">
      <dsp:nvSpPr>
        <dsp:cNvPr id="0" name=""/>
        <dsp:cNvSpPr/>
      </dsp:nvSpPr>
      <dsp:spPr>
        <a:xfrm>
          <a:off x="5123743" y="2178"/>
          <a:ext cx="1890861" cy="11345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</a:t>
          </a:r>
        </a:p>
      </dsp:txBody>
      <dsp:txXfrm>
        <a:off x="5123743" y="2178"/>
        <a:ext cx="1890861" cy="1134516"/>
      </dsp:txXfrm>
    </dsp:sp>
    <dsp:sp modelId="{9B29610C-3F6A-9846-9467-9161764353CA}">
      <dsp:nvSpPr>
        <dsp:cNvPr id="0" name=""/>
        <dsp:cNvSpPr/>
      </dsp:nvSpPr>
      <dsp:spPr>
        <a:xfrm>
          <a:off x="7203690" y="2178"/>
          <a:ext cx="1890861" cy="1134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Title</a:t>
          </a:r>
        </a:p>
      </dsp:txBody>
      <dsp:txXfrm>
        <a:off x="7203690" y="2178"/>
        <a:ext cx="1890861" cy="1134516"/>
      </dsp:txXfrm>
    </dsp:sp>
    <dsp:sp modelId="{05F04D2F-143C-964B-AEAD-007915F9C414}">
      <dsp:nvSpPr>
        <dsp:cNvPr id="0" name=""/>
        <dsp:cNvSpPr/>
      </dsp:nvSpPr>
      <dsp:spPr>
        <a:xfrm>
          <a:off x="963848" y="1325781"/>
          <a:ext cx="1890861" cy="11345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Sales rank</a:t>
          </a:r>
        </a:p>
      </dsp:txBody>
      <dsp:txXfrm>
        <a:off x="963848" y="1325781"/>
        <a:ext cx="1890861" cy="1134516"/>
      </dsp:txXfrm>
    </dsp:sp>
    <dsp:sp modelId="{F9FA88F7-55B3-974D-93E4-C5E55FD5826E}">
      <dsp:nvSpPr>
        <dsp:cNvPr id="0" name=""/>
        <dsp:cNvSpPr/>
      </dsp:nvSpPr>
      <dsp:spPr>
        <a:xfrm>
          <a:off x="3043795" y="1325781"/>
          <a:ext cx="1890861" cy="11345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Similar</a:t>
          </a:r>
        </a:p>
      </dsp:txBody>
      <dsp:txXfrm>
        <a:off x="3043795" y="1325781"/>
        <a:ext cx="1890861" cy="1134516"/>
      </dsp:txXfrm>
    </dsp:sp>
    <dsp:sp modelId="{57225750-0F5C-6D43-8743-ED6B3D98A165}">
      <dsp:nvSpPr>
        <dsp:cNvPr id="0" name=""/>
        <dsp:cNvSpPr/>
      </dsp:nvSpPr>
      <dsp:spPr>
        <a:xfrm>
          <a:off x="5123743" y="1325781"/>
          <a:ext cx="1890861" cy="11345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Categories</a:t>
          </a:r>
        </a:p>
      </dsp:txBody>
      <dsp:txXfrm>
        <a:off x="5123743" y="1325781"/>
        <a:ext cx="1890861" cy="1134516"/>
      </dsp:txXfrm>
    </dsp:sp>
    <dsp:sp modelId="{4679FA73-9062-1846-A174-4BDCA1916B9E}">
      <dsp:nvSpPr>
        <dsp:cNvPr id="0" name=""/>
        <dsp:cNvSpPr/>
      </dsp:nvSpPr>
      <dsp:spPr>
        <a:xfrm>
          <a:off x="7203690" y="1325781"/>
          <a:ext cx="1890861" cy="11345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Average review rating</a:t>
          </a:r>
        </a:p>
      </dsp:txBody>
      <dsp:txXfrm>
        <a:off x="7203690" y="1325781"/>
        <a:ext cx="1890861" cy="1134516"/>
      </dsp:txXfrm>
    </dsp:sp>
    <dsp:sp modelId="{8FA40E98-4AE2-B64A-B297-373E18F0417A}">
      <dsp:nvSpPr>
        <dsp:cNvPr id="0" name=""/>
        <dsp:cNvSpPr/>
      </dsp:nvSpPr>
      <dsp:spPr>
        <a:xfrm>
          <a:off x="4083769" y="2649384"/>
          <a:ext cx="1890861" cy="11345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Total number of reviews</a:t>
          </a:r>
        </a:p>
      </dsp:txBody>
      <dsp:txXfrm>
        <a:off x="4083769" y="2649384"/>
        <a:ext cx="1890861" cy="1134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FEEA6-20D9-4CED-9CEA-BC9D4EE5B2F7}">
      <dsp:nvSpPr>
        <dsp:cNvPr id="0" name=""/>
        <dsp:cNvSpPr/>
      </dsp:nvSpPr>
      <dsp:spPr>
        <a:xfrm>
          <a:off x="2471349" y="505986"/>
          <a:ext cx="571113" cy="571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BD74A-BB35-4A70-88A1-1707FB0E0F61}">
      <dsp:nvSpPr>
        <dsp:cNvPr id="0" name=""/>
        <dsp:cNvSpPr/>
      </dsp:nvSpPr>
      <dsp:spPr>
        <a:xfrm>
          <a:off x="542927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ASIN *</a:t>
          </a:r>
        </a:p>
      </dsp:txBody>
      <dsp:txXfrm>
        <a:off x="542927" y="1226741"/>
        <a:ext cx="1269140" cy="507656"/>
      </dsp:txXfrm>
    </dsp:sp>
    <dsp:sp modelId="{90CDABC9-A1EE-47DC-9C76-4A80AFBE21D1}">
      <dsp:nvSpPr>
        <dsp:cNvPr id="0" name=""/>
        <dsp:cNvSpPr/>
      </dsp:nvSpPr>
      <dsp:spPr>
        <a:xfrm>
          <a:off x="1038199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15F80-C49D-41D0-89E7-A249D631350C}">
      <dsp:nvSpPr>
        <dsp:cNvPr id="0" name=""/>
        <dsp:cNvSpPr/>
      </dsp:nvSpPr>
      <dsp:spPr>
        <a:xfrm>
          <a:off x="2034167" y="1226741"/>
          <a:ext cx="1516343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Customer ID ** </a:t>
          </a:r>
        </a:p>
      </dsp:txBody>
      <dsp:txXfrm>
        <a:off x="2034167" y="1226741"/>
        <a:ext cx="1516343" cy="507656"/>
      </dsp:txXfrm>
    </dsp:sp>
    <dsp:sp modelId="{D10B9233-BABD-4A29-81E0-20103EFD1FC7}">
      <dsp:nvSpPr>
        <dsp:cNvPr id="0" name=""/>
        <dsp:cNvSpPr/>
      </dsp:nvSpPr>
      <dsp:spPr>
        <a:xfrm>
          <a:off x="4121624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63008-5D8E-4B36-A7D1-8CCBCC358D6C}">
      <dsp:nvSpPr>
        <dsp:cNvPr id="0" name=""/>
        <dsp:cNvSpPr/>
      </dsp:nvSpPr>
      <dsp:spPr>
        <a:xfrm>
          <a:off x="3772611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Title</a:t>
          </a:r>
        </a:p>
      </dsp:txBody>
      <dsp:txXfrm>
        <a:off x="3772611" y="1226741"/>
        <a:ext cx="1269140" cy="507656"/>
      </dsp:txXfrm>
    </dsp:sp>
    <dsp:sp modelId="{2D98F418-C8B7-45B0-9D22-33EEF568E620}">
      <dsp:nvSpPr>
        <dsp:cNvPr id="0" name=""/>
        <dsp:cNvSpPr/>
      </dsp:nvSpPr>
      <dsp:spPr>
        <a:xfrm>
          <a:off x="5612865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40CFD-EFAB-421B-BFDF-8D685069E6B8}">
      <dsp:nvSpPr>
        <dsp:cNvPr id="0" name=""/>
        <dsp:cNvSpPr/>
      </dsp:nvSpPr>
      <dsp:spPr>
        <a:xfrm>
          <a:off x="5263851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Rating</a:t>
          </a:r>
        </a:p>
      </dsp:txBody>
      <dsp:txXfrm>
        <a:off x="5263851" y="1226741"/>
        <a:ext cx="1269140" cy="507656"/>
      </dsp:txXfrm>
    </dsp:sp>
    <dsp:sp modelId="{5EEEEB18-EC3E-4328-BA15-D0AF1B4743FE}">
      <dsp:nvSpPr>
        <dsp:cNvPr id="0" name=""/>
        <dsp:cNvSpPr/>
      </dsp:nvSpPr>
      <dsp:spPr>
        <a:xfrm>
          <a:off x="7104105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1AF24-2DB8-4E5B-837E-773D46F2CD9E}">
      <dsp:nvSpPr>
        <dsp:cNvPr id="0" name=""/>
        <dsp:cNvSpPr/>
      </dsp:nvSpPr>
      <dsp:spPr>
        <a:xfrm>
          <a:off x="6755091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Votes</a:t>
          </a:r>
        </a:p>
      </dsp:txBody>
      <dsp:txXfrm>
        <a:off x="6755091" y="1226741"/>
        <a:ext cx="1269140" cy="507656"/>
      </dsp:txXfrm>
    </dsp:sp>
    <dsp:sp modelId="{C52FDC13-E611-42AB-AC11-A465705D64B2}">
      <dsp:nvSpPr>
        <dsp:cNvPr id="0" name=""/>
        <dsp:cNvSpPr/>
      </dsp:nvSpPr>
      <dsp:spPr>
        <a:xfrm>
          <a:off x="8595345" y="428463"/>
          <a:ext cx="571113" cy="5711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A7374-6EC1-40B1-B1B5-273AD0C18F44}">
      <dsp:nvSpPr>
        <dsp:cNvPr id="0" name=""/>
        <dsp:cNvSpPr/>
      </dsp:nvSpPr>
      <dsp:spPr>
        <a:xfrm>
          <a:off x="8246331" y="1226741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Helpful</a:t>
          </a:r>
        </a:p>
      </dsp:txBody>
      <dsp:txXfrm>
        <a:off x="8246331" y="1226741"/>
        <a:ext cx="1269140" cy="507656"/>
      </dsp:txXfrm>
    </dsp:sp>
    <dsp:sp modelId="{9E7D7B74-27D6-4857-AAFF-CE141CDF23CC}">
      <dsp:nvSpPr>
        <dsp:cNvPr id="0" name=""/>
        <dsp:cNvSpPr/>
      </dsp:nvSpPr>
      <dsp:spPr>
        <a:xfrm>
          <a:off x="4743643" y="2051682"/>
          <a:ext cx="571113" cy="57111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B0636-1C7F-452F-8D42-F27AF1348C33}">
      <dsp:nvSpPr>
        <dsp:cNvPr id="0" name=""/>
        <dsp:cNvSpPr/>
      </dsp:nvSpPr>
      <dsp:spPr>
        <a:xfrm>
          <a:off x="4394629" y="2849960"/>
          <a:ext cx="1269140" cy="50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Date</a:t>
          </a:r>
        </a:p>
      </dsp:txBody>
      <dsp:txXfrm>
        <a:off x="4394629" y="2849960"/>
        <a:ext cx="1269140" cy="507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1A977-0400-4086-9E10-1934401DC7EF}">
      <dsp:nvSpPr>
        <dsp:cNvPr id="0" name=""/>
        <dsp:cNvSpPr/>
      </dsp:nvSpPr>
      <dsp:spPr>
        <a:xfrm>
          <a:off x="0" y="1634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72935-E689-4146-8EE7-4596E90A3D18}">
      <dsp:nvSpPr>
        <dsp:cNvPr id="0" name=""/>
        <dsp:cNvSpPr/>
      </dsp:nvSpPr>
      <dsp:spPr>
        <a:xfrm>
          <a:off x="210629" y="158301"/>
          <a:ext cx="382963" cy="382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3FA91-5DCC-48BF-A473-0B14D0E88DAB}">
      <dsp:nvSpPr>
        <dsp:cNvPr id="0" name=""/>
        <dsp:cNvSpPr/>
      </dsp:nvSpPr>
      <dsp:spPr>
        <a:xfrm>
          <a:off x="804223" y="1634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Products: 548,552</a:t>
          </a:r>
        </a:p>
      </dsp:txBody>
      <dsp:txXfrm>
        <a:off x="804223" y="1634"/>
        <a:ext cx="6106163" cy="696297"/>
      </dsp:txXfrm>
    </dsp:sp>
    <dsp:sp modelId="{C4C7994B-4B0D-412A-83D0-9D72530F0D0D}">
      <dsp:nvSpPr>
        <dsp:cNvPr id="0" name=""/>
        <dsp:cNvSpPr/>
      </dsp:nvSpPr>
      <dsp:spPr>
        <a:xfrm>
          <a:off x="0" y="872005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2B10-5F3C-480B-9CA2-6DD47A97774A}">
      <dsp:nvSpPr>
        <dsp:cNvPr id="0" name=""/>
        <dsp:cNvSpPr/>
      </dsp:nvSpPr>
      <dsp:spPr>
        <a:xfrm>
          <a:off x="210629" y="1028672"/>
          <a:ext cx="382963" cy="382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D15C0-91D5-45D9-8AB2-1065837572BB}">
      <dsp:nvSpPr>
        <dsp:cNvPr id="0" name=""/>
        <dsp:cNvSpPr/>
      </dsp:nvSpPr>
      <dsp:spPr>
        <a:xfrm>
          <a:off x="804223" y="872005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Reviews: 7,781,990</a:t>
          </a:r>
        </a:p>
      </dsp:txBody>
      <dsp:txXfrm>
        <a:off x="804223" y="872005"/>
        <a:ext cx="6106163" cy="696297"/>
      </dsp:txXfrm>
    </dsp:sp>
    <dsp:sp modelId="{B60222B3-7501-4379-851D-F85CB6643D77}">
      <dsp:nvSpPr>
        <dsp:cNvPr id="0" name=""/>
        <dsp:cNvSpPr/>
      </dsp:nvSpPr>
      <dsp:spPr>
        <a:xfrm>
          <a:off x="0" y="1742377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9A307-C191-4C97-8B9D-04622489E507}">
      <dsp:nvSpPr>
        <dsp:cNvPr id="0" name=""/>
        <dsp:cNvSpPr/>
      </dsp:nvSpPr>
      <dsp:spPr>
        <a:xfrm>
          <a:off x="210629" y="1899044"/>
          <a:ext cx="382963" cy="382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24509-F715-4F3D-AB91-42448388FBC3}">
      <dsp:nvSpPr>
        <dsp:cNvPr id="0" name=""/>
        <dsp:cNvSpPr/>
      </dsp:nvSpPr>
      <dsp:spPr>
        <a:xfrm>
          <a:off x="804223" y="1742377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Books: 393,561</a:t>
          </a:r>
        </a:p>
      </dsp:txBody>
      <dsp:txXfrm>
        <a:off x="804223" y="1742377"/>
        <a:ext cx="6106163" cy="696297"/>
      </dsp:txXfrm>
    </dsp:sp>
    <dsp:sp modelId="{06BEB159-FC27-49D0-A6F8-A6592CCBD91F}">
      <dsp:nvSpPr>
        <dsp:cNvPr id="0" name=""/>
        <dsp:cNvSpPr/>
      </dsp:nvSpPr>
      <dsp:spPr>
        <a:xfrm>
          <a:off x="0" y="2612749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5869A-A735-4EFA-9878-01E5AB55364A}">
      <dsp:nvSpPr>
        <dsp:cNvPr id="0" name=""/>
        <dsp:cNvSpPr/>
      </dsp:nvSpPr>
      <dsp:spPr>
        <a:xfrm>
          <a:off x="210629" y="2769416"/>
          <a:ext cx="382963" cy="382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38B26-712C-4C0C-A629-7F7CD36F6009}">
      <dsp:nvSpPr>
        <dsp:cNvPr id="0" name=""/>
        <dsp:cNvSpPr/>
      </dsp:nvSpPr>
      <dsp:spPr>
        <a:xfrm>
          <a:off x="804223" y="2612749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DVDs: 19,828</a:t>
          </a:r>
        </a:p>
      </dsp:txBody>
      <dsp:txXfrm>
        <a:off x="804223" y="2612749"/>
        <a:ext cx="6106163" cy="696297"/>
      </dsp:txXfrm>
    </dsp:sp>
    <dsp:sp modelId="{0D9B78D6-0410-471D-B1B7-473DC6FB601F}">
      <dsp:nvSpPr>
        <dsp:cNvPr id="0" name=""/>
        <dsp:cNvSpPr/>
      </dsp:nvSpPr>
      <dsp:spPr>
        <a:xfrm>
          <a:off x="0" y="3483121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0DA4E-C7A5-4672-A4CF-63CC3AC32382}">
      <dsp:nvSpPr>
        <dsp:cNvPr id="0" name=""/>
        <dsp:cNvSpPr/>
      </dsp:nvSpPr>
      <dsp:spPr>
        <a:xfrm>
          <a:off x="210629" y="3639788"/>
          <a:ext cx="382963" cy="3829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AE31C-33F0-4A82-8F23-21121C47A4DE}">
      <dsp:nvSpPr>
        <dsp:cNvPr id="0" name=""/>
        <dsp:cNvSpPr/>
      </dsp:nvSpPr>
      <dsp:spPr>
        <a:xfrm>
          <a:off x="804223" y="3483121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Music CDs: 103,144</a:t>
          </a:r>
        </a:p>
      </dsp:txBody>
      <dsp:txXfrm>
        <a:off x="804223" y="3483121"/>
        <a:ext cx="6106163" cy="696297"/>
      </dsp:txXfrm>
    </dsp:sp>
    <dsp:sp modelId="{BFB0AB21-251F-4574-9EE6-C363E578BA34}">
      <dsp:nvSpPr>
        <dsp:cNvPr id="0" name=""/>
        <dsp:cNvSpPr/>
      </dsp:nvSpPr>
      <dsp:spPr>
        <a:xfrm>
          <a:off x="0" y="4353493"/>
          <a:ext cx="6910387" cy="6962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12989-288C-498D-A8EC-EA32A43A674A}">
      <dsp:nvSpPr>
        <dsp:cNvPr id="0" name=""/>
        <dsp:cNvSpPr/>
      </dsp:nvSpPr>
      <dsp:spPr>
        <a:xfrm>
          <a:off x="210629" y="4510160"/>
          <a:ext cx="382963" cy="3829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A999E-5FD4-49F0-ACE4-53576576B4AB}">
      <dsp:nvSpPr>
        <dsp:cNvPr id="0" name=""/>
        <dsp:cNvSpPr/>
      </dsp:nvSpPr>
      <dsp:spPr>
        <a:xfrm>
          <a:off x="804223" y="4353493"/>
          <a:ext cx="6106163" cy="69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91" tIns="73691" rIns="73691" bIns="736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Videos: 26,132</a:t>
          </a:r>
        </a:p>
      </dsp:txBody>
      <dsp:txXfrm>
        <a:off x="804223" y="4353493"/>
        <a:ext cx="6106163" cy="6962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8D8EC-860F-4F35-B3F1-5C89111FB9AF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85F3C-C708-4281-BD86-B1AF374074E3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91029-6713-4229-97E2-C6BFCA09E7A2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Nodes: Product ASIN</a:t>
          </a:r>
        </a:p>
      </dsp:txBody>
      <dsp:txXfrm>
        <a:off x="1666563" y="616"/>
        <a:ext cx="5243823" cy="1442911"/>
      </dsp:txXfrm>
    </dsp:sp>
    <dsp:sp modelId="{563B8188-6EBE-4706-9FED-2B9034737B8B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467D8-F83B-45D2-978F-11B74689B88D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41F75-365E-40F5-8BD4-71B130F2930B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Edges: Co-purchased products</a:t>
          </a:r>
        </a:p>
      </dsp:txBody>
      <dsp:txXfrm>
        <a:off x="1666563" y="1804256"/>
        <a:ext cx="5243823" cy="1442911"/>
      </dsp:txXfrm>
    </dsp:sp>
    <dsp:sp modelId="{95C015F8-F67C-4E95-B121-02BDE20733A0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043C-7A9C-4F0F-BF21-445A7A59FD39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13A9-E892-41ED-805A-CC17296DE802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Weight: Cosine similarity of categories</a:t>
          </a:r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C1EF1-9B9C-514D-B4DC-4BDAF300340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08E-F317-0E45-94B4-62D8AC7CE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package for creating and analyzing complex networks</a:t>
            </a:r>
            <a:endParaRPr lang="en-US" dirty="0"/>
          </a:p>
          <a:p>
            <a:endParaRPr lang="en-US" dirty="0"/>
          </a:p>
          <a:p>
            <a:r>
              <a:rPr lang="en-US" dirty="0"/>
              <a:t>AWS CLI: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Command Line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Interface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 to work with DynamoDB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F408E-F317-0E45-94B4-62D8AC7CE3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4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I want in each table?</a:t>
            </a:r>
          </a:p>
          <a:p>
            <a:r>
              <a:rPr lang="en-US" dirty="0"/>
              <a:t>How do I want the data to be structured?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F408E-F317-0E45-94B4-62D8AC7CE3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F408E-F317-0E45-94B4-62D8AC7CE3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3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rid of discontinued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F408E-F317-0E45-94B4-62D8AC7CE3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rid of discontinued items,</a:t>
            </a:r>
          </a:p>
          <a:p>
            <a:r>
              <a:rPr lang="en-US" dirty="0"/>
              <a:t>Items with no co-purchase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F408E-F317-0E45-94B4-62D8AC7CE3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1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8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9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6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4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6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0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5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00221-E5F0-FA4C-A82E-439655A09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Amazon 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Co-Purchased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Metadata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C100D-D3E9-914F-80DF-606580D60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Addisalem Kebede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AF36BC-5D9B-4338-AD7F-DC95E043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1" r="16393" b="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4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345FC-F46B-2D4B-BFE8-52239270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Parsed &amp; Inserted Data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547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10CD7-ACB0-DA48-AAB6-9FAFFFE4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Preset Queries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CCCB26-A1AB-B343-A7B3-4BFE7CFE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6467673" cy="564620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1. Query all reviews for a product.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2. Query all reviews for a given customer.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3. Query product information.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4. Query reviews for a product that have a helpful score &gt; min score.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5. Query the average review of a product.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6. Query products of a category.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7. Query co-purchased products.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8. Query reviews for a product that has a votes score &gt; min votes.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9. Query products of a group.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10. Query Titles.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11. Query products with average review rating between min rating and max rating.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12. Query the products that are part of a group with an average rating &gt; min rating</a:t>
            </a:r>
          </a:p>
        </p:txBody>
      </p:sp>
    </p:spTree>
    <p:extLst>
      <p:ext uri="{BB962C8B-B14F-4D97-AF65-F5344CB8AC3E}">
        <p14:creationId xmlns:p14="http://schemas.microsoft.com/office/powerpoint/2010/main" val="28983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4CE4F-2100-6A4A-A536-74659FF7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4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5304-4507-ED49-99F0-95C72E6D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71F254-06F9-41C0-9AF6-E7DCF5526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39675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0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45FC-F46B-2D4B-BFE8-52239270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Parsed &amp; Inserted Data</a:t>
            </a:r>
          </a:p>
        </p:txBody>
      </p:sp>
    </p:spTree>
    <p:extLst>
      <p:ext uri="{BB962C8B-B14F-4D97-AF65-F5344CB8AC3E}">
        <p14:creationId xmlns:p14="http://schemas.microsoft.com/office/powerpoint/2010/main" val="257783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59CF8-2C03-AE41-B532-7E07FB2D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Based on ASIN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225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2A9AB-CE8E-6045-BBD5-DA0A2E71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FF48-9442-5B4D-BDAA-3690F1B3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55" y="1159565"/>
            <a:ext cx="3439646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>
                <a:solidFill>
                  <a:srgbClr val="FFFFFF"/>
                </a:solidFill>
              </a:rPr>
              <a:t>Co-purchased items recommended based on similarity level</a:t>
            </a:r>
          </a:p>
        </p:txBody>
      </p:sp>
    </p:spTree>
    <p:extLst>
      <p:ext uri="{BB962C8B-B14F-4D97-AF65-F5344CB8AC3E}">
        <p14:creationId xmlns:p14="http://schemas.microsoft.com/office/powerpoint/2010/main" val="19135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CD66B-5D4D-FE42-8506-FC8B1200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F3F651-E870-444E-92D7-F9B0A4233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3" r="2" b="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4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90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12709"/>
            <a:ext cx="12192000" cy="2645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5C191-52FA-2048-94EB-180AD7A8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Technology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F79BD-E1B9-4A42-8436-8F6E02EB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" y="1832591"/>
            <a:ext cx="2334475" cy="787885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A965B8E-3882-46AF-8D64-D7F136E5C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2079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EE3601-2360-4744-886D-1D9272683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649" y="1376941"/>
            <a:ext cx="2199594" cy="169918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23B5C8-7571-48D0-A990-CC2FE29F4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2079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A6838-E539-5341-8DA4-D6B3B5F48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958" y="1557277"/>
            <a:ext cx="2230855" cy="1338513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4CB009-3728-4041-86E2-BF1746DC4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2079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4937D4-6239-BA4B-A13D-A7F8B401A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527" y="1646763"/>
            <a:ext cx="2307545" cy="1159541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227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30AF0-7B0B-AD40-969C-3DBA275D0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>
                <a:solidFill>
                  <a:srgbClr val="FFFFFF"/>
                </a:solidFill>
              </a:rPr>
              <a:t>What did I do?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611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B11BA-6C09-3F4A-A820-3E16357D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627" y="643467"/>
            <a:ext cx="428913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NoSQL Database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88BF2F-E9C0-B24F-96B9-389BBBC9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644" y="673396"/>
            <a:ext cx="6130162" cy="50540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4800" cap="all" spc="200" dirty="0">
                <a:solidFill>
                  <a:schemeClr val="tx1"/>
                </a:solidFill>
                <a:latin typeface="+mj-lt"/>
              </a:rPr>
              <a:t>Recommendation 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85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D223-67BA-1049-9085-1515811F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NoSQL Database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3BBFC4-595A-4450-8CE3-CF8A2AE37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4963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21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D503-0E85-774B-A3A2-5BEFFFA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NoSQL Database: Product Table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1FAAA5-9ABD-4869-8289-CD5A2FFE6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3362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6DD573-F788-BE4B-909F-4005BEF94D90}"/>
              </a:ext>
            </a:extLst>
          </p:cNvPr>
          <p:cNvSpPr txBox="1"/>
          <p:nvPr/>
        </p:nvSpPr>
        <p:spPr>
          <a:xfrm>
            <a:off x="1036637" y="5015346"/>
            <a:ext cx="28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= * </a:t>
            </a:r>
          </a:p>
          <a:p>
            <a:r>
              <a:rPr lang="en-US" dirty="0"/>
              <a:t>Group Key   = **</a:t>
            </a:r>
          </a:p>
        </p:txBody>
      </p:sp>
    </p:spTree>
    <p:extLst>
      <p:ext uri="{BB962C8B-B14F-4D97-AF65-F5344CB8AC3E}">
        <p14:creationId xmlns:p14="http://schemas.microsoft.com/office/powerpoint/2010/main" val="23556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D608-4037-494A-9F86-E64269BE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NoSQL Database: Review Table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E38155-FE8B-44C1-945C-0B55DDED4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47309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172437-0831-A040-945E-E8B3478D4A61}"/>
              </a:ext>
            </a:extLst>
          </p:cNvPr>
          <p:cNvSpPr txBox="1"/>
          <p:nvPr/>
        </p:nvSpPr>
        <p:spPr>
          <a:xfrm>
            <a:off x="1036637" y="4724400"/>
            <a:ext cx="28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= * </a:t>
            </a:r>
          </a:p>
          <a:p>
            <a:r>
              <a:rPr lang="en-US" dirty="0"/>
              <a:t>Group Key   = **</a:t>
            </a:r>
          </a:p>
        </p:txBody>
      </p:sp>
    </p:spTree>
    <p:extLst>
      <p:ext uri="{BB962C8B-B14F-4D97-AF65-F5344CB8AC3E}">
        <p14:creationId xmlns:p14="http://schemas.microsoft.com/office/powerpoint/2010/main" val="408048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39C7C-06EF-7040-A7BA-D188B2B5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Data 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F84661-77EA-4C34-8CB2-AAB8AE6D7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04903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173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75DB46B-F12E-6043-AADF-24EB48648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389" y="643538"/>
            <a:ext cx="9714322" cy="3618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051C8A-D278-0445-A5B8-4CD3DFF5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Original Data Format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455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2E8E4"/>
      </a:lt2>
      <a:accent1>
        <a:srgbClr val="C34DA5"/>
      </a:accent1>
      <a:accent2>
        <a:srgbClr val="9E3BB1"/>
      </a:accent2>
      <a:accent3>
        <a:srgbClr val="7E4DC3"/>
      </a:accent3>
      <a:accent4>
        <a:srgbClr val="5151BA"/>
      </a:accent4>
      <a:accent5>
        <a:srgbClr val="4D7EC3"/>
      </a:accent5>
      <a:accent6>
        <a:srgbClr val="3B9DB1"/>
      </a:accent6>
      <a:hlink>
        <a:srgbClr val="5975C7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333</Words>
  <Application>Microsoft Macintosh PowerPoint</Application>
  <PresentationFormat>Widescreen</PresentationFormat>
  <Paragraphs>77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Tw Cen MT</vt:lpstr>
      <vt:lpstr>RetrospectVTI</vt:lpstr>
      <vt:lpstr>Amazon  Co-Purchased Metadata Analysis </vt:lpstr>
      <vt:lpstr>Technology Used</vt:lpstr>
      <vt:lpstr>What did I do?</vt:lpstr>
      <vt:lpstr>NoSQL Database</vt:lpstr>
      <vt:lpstr>NoSQL Database</vt:lpstr>
      <vt:lpstr>NoSQL Database: Product Table</vt:lpstr>
      <vt:lpstr>NoSQL Database: Review Table</vt:lpstr>
      <vt:lpstr>Data Set</vt:lpstr>
      <vt:lpstr>Original Data Format</vt:lpstr>
      <vt:lpstr>Parsed &amp; Inserted Data</vt:lpstr>
      <vt:lpstr>Preset Queries</vt:lpstr>
      <vt:lpstr>Recommendation System</vt:lpstr>
      <vt:lpstr>Graph</vt:lpstr>
      <vt:lpstr>Parsed &amp; Inserted Data</vt:lpstr>
      <vt:lpstr>Search Based on ASIN</vt:lpstr>
      <vt:lpstr>Result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 Co-Purchased Metadata Analysis </dc:title>
  <dc:creator>Kebede, Addisalem Negussie</dc:creator>
  <cp:lastModifiedBy>Kebede, Addisalem Negussie</cp:lastModifiedBy>
  <cp:revision>3</cp:revision>
  <dcterms:created xsi:type="dcterms:W3CDTF">2019-12-12T01:02:12Z</dcterms:created>
  <dcterms:modified xsi:type="dcterms:W3CDTF">2019-12-12T01:06:00Z</dcterms:modified>
</cp:coreProperties>
</file>